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82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49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22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601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13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98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81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223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18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596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717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3C41ECA-9A10-4521-9A05-D3DB67B6955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A15E9EC-9AF3-4D45-9E1A-4682D74FCE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4057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Bell MT" panose="02020503060305020303" pitchFamily="18" charset="0"/>
              </a:rPr>
              <a:t>Our </a:t>
            </a:r>
            <a:r>
              <a:rPr lang="sk-SK" dirty="0" err="1" smtClean="0">
                <a:latin typeface="Bell MT" panose="02020503060305020303" pitchFamily="18" charset="0"/>
              </a:rPr>
              <a:t>journey</a:t>
            </a:r>
            <a:r>
              <a:rPr lang="sk-SK" dirty="0" smtClean="0">
                <a:latin typeface="Bell MT" panose="02020503060305020303" pitchFamily="18" charset="0"/>
              </a:rPr>
              <a:t> </a:t>
            </a:r>
            <a:r>
              <a:rPr lang="sk-SK" dirty="0" err="1" smtClean="0">
                <a:latin typeface="Bell MT" panose="02020503060305020303" pitchFamily="18" charset="0"/>
              </a:rPr>
              <a:t>around</a:t>
            </a:r>
            <a:r>
              <a:rPr lang="sk-SK" dirty="0" smtClean="0">
                <a:latin typeface="Bell MT" panose="02020503060305020303" pitchFamily="18" charset="0"/>
              </a:rPr>
              <a:t> </a:t>
            </a:r>
            <a:r>
              <a:rPr lang="sk-SK" dirty="0" err="1" smtClean="0">
                <a:latin typeface="Bell MT" panose="02020503060305020303" pitchFamily="18" charset="0"/>
              </a:rPr>
              <a:t>Europe</a:t>
            </a:r>
            <a:endParaRPr lang="sk-SK" dirty="0">
              <a:latin typeface="Bell MT" panose="020205030603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Nela, </a:t>
            </a:r>
            <a:r>
              <a:rPr lang="sk-SK" dirty="0" err="1" smtClean="0"/>
              <a:t>Kaja</a:t>
            </a:r>
            <a:r>
              <a:rPr lang="sk-SK" dirty="0" smtClean="0"/>
              <a:t>, Alexandra, Jakub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7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you for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6531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dirty="0" err="1" smtClean="0">
                <a:latin typeface="Bell MT" panose="02020503060305020303" pitchFamily="18" charset="0"/>
              </a:rPr>
              <a:t>Poland</a:t>
            </a:r>
            <a:endParaRPr lang="sk-SK" sz="6000" dirty="0">
              <a:latin typeface="Bell MT" panose="02020503060305020303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6800" y="2014194"/>
            <a:ext cx="6731000" cy="40208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4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we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would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like</a:t>
            </a:r>
            <a:r>
              <a:rPr lang="sk-SK" sz="3200" dirty="0" smtClean="0">
                <a:latin typeface="Bell MT" panose="02020503060305020303" pitchFamily="18" charset="0"/>
              </a:rPr>
              <a:t> to </a:t>
            </a:r>
            <a:r>
              <a:rPr lang="sk-SK" sz="3200" dirty="0" err="1" smtClean="0">
                <a:latin typeface="Bell MT" panose="02020503060305020303" pitchFamily="18" charset="0"/>
              </a:rPr>
              <a:t>see</a:t>
            </a:r>
            <a:r>
              <a:rPr lang="sk-SK" sz="3200" dirty="0" smtClean="0">
                <a:latin typeface="Bell MT" panose="02020503060305020303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smtClean="0">
                <a:latin typeface="Bell MT" panose="02020503060305020303" pitchFamily="18" charset="0"/>
              </a:rPr>
              <a:t>Old city of </a:t>
            </a:r>
            <a:r>
              <a:rPr lang="sk-SK" sz="3200" dirty="0" err="1" smtClean="0">
                <a:latin typeface="Bell MT" panose="02020503060305020303" pitchFamily="18" charset="0"/>
              </a:rPr>
              <a:t>Zamość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Krzwy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Las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Salt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mine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Wieliczka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Wawel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>
                <a:latin typeface="Bell MT" panose="02020503060305020303" pitchFamily="18" charset="0"/>
              </a:rPr>
              <a:t>C</a:t>
            </a:r>
            <a:r>
              <a:rPr lang="sk-SK" sz="3200" dirty="0" err="1" smtClean="0">
                <a:latin typeface="Bell MT" panose="02020503060305020303" pitchFamily="18" charset="0"/>
              </a:rPr>
              <a:t>astle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Church</a:t>
            </a:r>
            <a:r>
              <a:rPr lang="sk-SK" sz="3200" dirty="0" smtClean="0">
                <a:latin typeface="Bell MT" panose="02020503060305020303" pitchFamily="18" charset="0"/>
              </a:rPr>
              <a:t> of </a:t>
            </a:r>
            <a:r>
              <a:rPr lang="sk-SK" sz="3200" dirty="0">
                <a:latin typeface="Bell MT" panose="02020503060305020303" pitchFamily="18" charset="0"/>
              </a:rPr>
              <a:t>P</a:t>
            </a:r>
            <a:r>
              <a:rPr lang="sk-SK" sz="3200" dirty="0" smtClean="0">
                <a:latin typeface="Bell MT" panose="02020503060305020303" pitchFamily="18" charset="0"/>
              </a:rPr>
              <a:t>eace</a:t>
            </a:r>
          </a:p>
        </p:txBody>
      </p:sp>
      <p:pic>
        <p:nvPicPr>
          <p:cNvPr id="1026" name="Picture 2" descr="Magnetická mapa Poľska, politická, béž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014194"/>
            <a:ext cx="4186127" cy="39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Poland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642594"/>
            <a:ext cx="2054225" cy="12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39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The main market square in the old town of Zamosc. It is on the U Stock  Photo by ©madredus 662271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642594"/>
            <a:ext cx="3502304" cy="23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áhadný lesík ohnutých borovíc | Krzywy las, Nowe Czarno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678741"/>
            <a:ext cx="4479925" cy="23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ieliczka Salt Mine Tickets 2023 – 18% Off, Priority En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05" y="799587"/>
            <a:ext cx="3891932" cy="24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awel Castle in Kraków - Opening hours, price and lo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260641"/>
            <a:ext cx="5312545" cy="17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urches of Peace in Jawor and Świdnica - UNESCO World Heritage Cent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05" y="965200"/>
            <a:ext cx="257905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55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err="1" smtClean="0">
                <a:latin typeface="Bell MT" panose="02020503060305020303" pitchFamily="18" charset="0"/>
              </a:rPr>
              <a:t>England</a:t>
            </a:r>
            <a:endParaRPr lang="sk-SK" dirty="0">
              <a:latin typeface="Bell MT" panose="02020503060305020303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we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would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like</a:t>
            </a:r>
            <a:r>
              <a:rPr lang="sk-SK" sz="3200" dirty="0" smtClean="0">
                <a:latin typeface="Bell MT" panose="02020503060305020303" pitchFamily="18" charset="0"/>
              </a:rPr>
              <a:t> to </a:t>
            </a:r>
            <a:r>
              <a:rPr lang="sk-SK" sz="3200" dirty="0" err="1" smtClean="0">
                <a:latin typeface="Bell MT" panose="02020503060305020303" pitchFamily="18" charset="0"/>
              </a:rPr>
              <a:t>see</a:t>
            </a:r>
            <a:r>
              <a:rPr lang="sk-SK" sz="3200" dirty="0" smtClean="0">
                <a:latin typeface="Bell MT" panose="02020503060305020303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Tower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Bridge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smtClean="0">
                <a:latin typeface="Bell MT" panose="02020503060305020303" pitchFamily="18" charset="0"/>
              </a:rPr>
              <a:t>Big </a:t>
            </a:r>
            <a:r>
              <a:rPr lang="sk-SK" sz="3200" dirty="0" err="1" smtClean="0">
                <a:latin typeface="Bell MT" panose="02020503060305020303" pitchFamily="18" charset="0"/>
              </a:rPr>
              <a:t>Ben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Buckingham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Palace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Sky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>
                <a:latin typeface="Bell MT" panose="02020503060305020303" pitchFamily="18" charset="0"/>
              </a:rPr>
              <a:t>G</a:t>
            </a:r>
            <a:r>
              <a:rPr lang="sk-SK" sz="3200" dirty="0" err="1" smtClean="0">
                <a:latin typeface="Bell MT" panose="02020503060305020303" pitchFamily="18" charset="0"/>
              </a:rPr>
              <a:t>arden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Stonehenge</a:t>
            </a:r>
            <a:endParaRPr lang="sk-SK" sz="3200" dirty="0">
              <a:latin typeface="Bell MT" panose="02020503060305020303" pitchFamily="18" charset="0"/>
            </a:endParaRPr>
          </a:p>
        </p:txBody>
      </p:sp>
      <p:sp>
        <p:nvSpPr>
          <p:cNvPr id="4" name="AutoShape 4" descr="England Maps &amp; Facts - World At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2" name="Picture 6" descr="England Maps &amp; Facts - World At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974420"/>
            <a:ext cx="3832225" cy="41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ag of England | flag of a constituent unit of the United Kingdom | 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642594"/>
            <a:ext cx="2028825" cy="13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Tower Bridge experience | mus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3" y="546100"/>
            <a:ext cx="4082915" cy="27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g Ben Rings Out For the First Time - HIST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3" y="3474694"/>
            <a:ext cx="2849906" cy="284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ckingham Palace 2023 tickets - Special Event - visitlondon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36" y="3598718"/>
            <a:ext cx="4118031" cy="23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ooking your visit - Sky Garden - Lon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15" y="606982"/>
            <a:ext cx="3715852" cy="2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onehenge - HISTO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21" y="2908664"/>
            <a:ext cx="2960476" cy="32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39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Bell MT" panose="02020503060305020303" pitchFamily="18" charset="0"/>
              </a:rPr>
              <a:t>France</a:t>
            </a:r>
            <a:endParaRPr lang="sk-SK" dirty="0">
              <a:latin typeface="Bell MT" panose="02020503060305020303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we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would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like</a:t>
            </a:r>
            <a:r>
              <a:rPr lang="sk-SK" sz="3200" dirty="0" smtClean="0">
                <a:latin typeface="Bell MT" panose="02020503060305020303" pitchFamily="18" charset="0"/>
              </a:rPr>
              <a:t> to </a:t>
            </a:r>
            <a:r>
              <a:rPr lang="sk-SK" sz="3200" dirty="0" err="1" smtClean="0">
                <a:latin typeface="Bell MT" panose="02020503060305020303" pitchFamily="18" charset="0"/>
              </a:rPr>
              <a:t>see</a:t>
            </a:r>
            <a:r>
              <a:rPr lang="sk-SK" sz="3200" dirty="0" smtClean="0">
                <a:latin typeface="Bell MT" panose="02020503060305020303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smtClean="0">
                <a:latin typeface="Bell MT" panose="02020503060305020303" pitchFamily="18" charset="0"/>
              </a:rPr>
              <a:t>the Eiffel </a:t>
            </a:r>
            <a:r>
              <a:rPr lang="sk-SK" sz="3200" dirty="0" err="1" smtClean="0">
                <a:latin typeface="Bell MT" panose="02020503060305020303" pitchFamily="18" charset="0"/>
              </a:rPr>
              <a:t>Tower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Louvre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>
                <a:latin typeface="Bell MT" panose="02020503060305020303" pitchFamily="18" charset="0"/>
              </a:rPr>
              <a:t>M</a:t>
            </a:r>
            <a:r>
              <a:rPr lang="sk-SK" sz="3200" dirty="0" err="1" smtClean="0">
                <a:latin typeface="Bell MT" panose="02020503060305020303" pitchFamily="18" charset="0"/>
              </a:rPr>
              <a:t>useum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Notre-Dame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Cathedral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Palace</a:t>
            </a:r>
            <a:r>
              <a:rPr lang="sk-SK" sz="3200" dirty="0" smtClean="0">
                <a:latin typeface="Bell MT" panose="02020503060305020303" pitchFamily="18" charset="0"/>
              </a:rPr>
              <a:t> Versailles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smtClean="0">
                <a:latin typeface="Bell MT" panose="02020503060305020303" pitchFamily="18" charset="0"/>
              </a:rPr>
              <a:t>Mont-Saint-</a:t>
            </a:r>
            <a:r>
              <a:rPr lang="sk-SK" sz="3200" dirty="0" err="1" smtClean="0">
                <a:latin typeface="Bell MT" panose="02020503060305020303" pitchFamily="18" charset="0"/>
              </a:rPr>
              <a:t>Michel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sk-SK" sz="2800" dirty="0">
              <a:latin typeface="Bell MT" panose="02020503060305020303" pitchFamily="18" charset="0"/>
            </a:endParaRPr>
          </a:p>
        </p:txBody>
      </p:sp>
      <p:pic>
        <p:nvPicPr>
          <p:cNvPr id="5122" name="Picture 2" descr="France Map and Satelli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09" y="1652862"/>
            <a:ext cx="4340591" cy="45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lag of Franc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684305"/>
            <a:ext cx="1932266" cy="12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6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12 Eiffel Tower Facts: History, Science, and Secrets in Pa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2" y="679983"/>
            <a:ext cx="4267199" cy="26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e kommt man zum Louvre - Helloticke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3694690"/>
            <a:ext cx="3921125" cy="261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atedrála Notre-Dame (Paríž) –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708822"/>
            <a:ext cx="2574294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now before you go: Palace of Versailles | The Paris Pas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3" y="708822"/>
            <a:ext cx="3850463" cy="25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eathrow and Kings Cross: Beautiful French island with a fairytale Disney  castle known as 'Wonder of the Western World' - MyLond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18" y="3659841"/>
            <a:ext cx="3705225" cy="24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75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Bell MT" panose="02020503060305020303" pitchFamily="18" charset="0"/>
              </a:rPr>
              <a:t>Spain</a:t>
            </a:r>
            <a:endParaRPr lang="sk-SK" dirty="0">
              <a:latin typeface="Bell MT" panose="02020503060305020303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we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would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like</a:t>
            </a:r>
            <a:r>
              <a:rPr lang="sk-SK" sz="3200" dirty="0" smtClean="0">
                <a:latin typeface="Bell MT" panose="02020503060305020303" pitchFamily="18" charset="0"/>
              </a:rPr>
              <a:t> to </a:t>
            </a:r>
            <a:r>
              <a:rPr lang="sk-SK" sz="3200" dirty="0" err="1" smtClean="0">
                <a:latin typeface="Bell MT" panose="02020503060305020303" pitchFamily="18" charset="0"/>
              </a:rPr>
              <a:t>see</a:t>
            </a:r>
            <a:r>
              <a:rPr lang="sk-SK" sz="3200" dirty="0" smtClean="0">
                <a:latin typeface="Bell MT" panose="02020503060305020303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Sagrada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Familia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Mezquita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es-ES" sz="3200" dirty="0">
                <a:latin typeface="Bell MT" panose="02020503060305020303" pitchFamily="18" charset="0"/>
              </a:rPr>
              <a:t>Ciudad de las Artes y las </a:t>
            </a:r>
            <a:r>
              <a:rPr lang="es-ES" sz="3200" dirty="0" smtClean="0">
                <a:latin typeface="Bell MT" panose="02020503060305020303" pitchFamily="18" charset="0"/>
              </a:rPr>
              <a:t>Ciencias</a:t>
            </a:r>
            <a:endParaRPr lang="sk-SK" sz="3200" dirty="0" smtClean="0">
              <a:latin typeface="Bell MT" panose="020205030603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Cathedral</a:t>
            </a:r>
            <a:r>
              <a:rPr lang="sk-SK" sz="3200" dirty="0" smtClean="0">
                <a:latin typeface="Bell MT" panose="02020503060305020303" pitchFamily="18" charset="0"/>
              </a:rPr>
              <a:t> of Barcelona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/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Magic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 err="1" smtClean="0">
                <a:latin typeface="Bell MT" panose="02020503060305020303" pitchFamily="18" charset="0"/>
              </a:rPr>
              <a:t>Fountain</a:t>
            </a:r>
            <a:r>
              <a:rPr lang="sk-SK" sz="3200" dirty="0" smtClean="0">
                <a:latin typeface="Bell MT" panose="02020503060305020303" pitchFamily="18" charset="0"/>
              </a:rPr>
              <a:t> </a:t>
            </a:r>
            <a:r>
              <a:rPr lang="sk-SK" sz="3200" dirty="0">
                <a:latin typeface="Bell MT" panose="02020503060305020303" pitchFamily="18" charset="0"/>
              </a:rPr>
              <a:t>of </a:t>
            </a:r>
            <a:r>
              <a:rPr lang="sk-SK" sz="3200" dirty="0" err="1" smtClean="0">
                <a:latin typeface="Bell MT" panose="02020503060305020303" pitchFamily="18" charset="0"/>
              </a:rPr>
              <a:t>Montjuïc</a:t>
            </a:r>
            <a:r>
              <a:rPr lang="es-ES" sz="2800" dirty="0"/>
              <a:t/>
            </a:r>
            <a:br>
              <a:rPr lang="es-ES" sz="2800" dirty="0"/>
            </a:br>
            <a:endParaRPr lang="sk-SK" sz="2800" dirty="0">
              <a:latin typeface="Bell MT" panose="02020503060305020303" pitchFamily="18" charset="0"/>
            </a:endParaRPr>
          </a:p>
        </p:txBody>
      </p:sp>
      <p:pic>
        <p:nvPicPr>
          <p:cNvPr id="8196" name="Picture 4" descr="Spain Map and Satelli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740090"/>
            <a:ext cx="4010025" cy="41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lag of Spai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642594"/>
            <a:ext cx="1952625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92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Sagrada Familia | Description, History, Design, Church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14854"/>
            <a:ext cx="4196707" cy="27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s 10 mezquitas más bonitas del mundo - Fot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81" y="556310"/>
            <a:ext cx="3382619" cy="33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iudad de las Artes y las Ciencias en Valencia: 359 opiniones y 1738 f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0" y="3556350"/>
            <a:ext cx="2880047" cy="25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atedral de Barcelona - Barcelona Cathedral in Barcelona - Cost, When to  Visit, Tips and Location | Tripsp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4" y="614854"/>
            <a:ext cx="2806400" cy="3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agic Fountain to close temporarily for maintenance work | Barcelona webs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54" y="4209138"/>
            <a:ext cx="4062746" cy="20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00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50</TotalTime>
  <Words>118</Words>
  <Application>Microsoft Office PowerPoint</Application>
  <PresentationFormat>Širokouhlá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Bell MT</vt:lpstr>
      <vt:lpstr>Century Gothic</vt:lpstr>
      <vt:lpstr>Courier New</vt:lpstr>
      <vt:lpstr>Wingdings</vt:lpstr>
      <vt:lpstr>Savon</vt:lpstr>
      <vt:lpstr>Our journey around Europe</vt:lpstr>
      <vt:lpstr>Poland</vt:lpstr>
      <vt:lpstr>Prezentácia programu PowerPoint</vt:lpstr>
      <vt:lpstr>England</vt:lpstr>
      <vt:lpstr>Prezentácia programu PowerPoint</vt:lpstr>
      <vt:lpstr>France</vt:lpstr>
      <vt:lpstr>Prezentácia programu PowerPoint</vt:lpstr>
      <vt:lpstr>Spain</vt:lpstr>
      <vt:lpstr>Prezentácia programu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journey around Europe</dc:title>
  <dc:creator>ziak</dc:creator>
  <cp:lastModifiedBy>ziak</cp:lastModifiedBy>
  <cp:revision>6</cp:revision>
  <dcterms:created xsi:type="dcterms:W3CDTF">2023-02-13T13:52:55Z</dcterms:created>
  <dcterms:modified xsi:type="dcterms:W3CDTF">2023-02-13T14:43:54Z</dcterms:modified>
</cp:coreProperties>
</file>