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25" r:id="rId5"/>
    <p:sldId id="326" r:id="rId6"/>
    <p:sldId id="327" r:id="rId7"/>
    <p:sldId id="328" r:id="rId8"/>
    <p:sldId id="329" r:id="rId9"/>
    <p:sldId id="330" r:id="rId10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C80733-7F34-49FB-819E-1613E8F4FB47}" type="datetime1">
              <a:rPr lang="sk-SK" smtClean="0"/>
              <a:t>13. 2. 2023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0354338-D2CE-4AD9-88CC-F07324AF15B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2537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EE20F5-4644-497E-B0B1-0DCB5A24E814}" type="datetime1">
              <a:rPr lang="sk-SK" noProof="0" smtClean="0"/>
              <a:t>13. 2. 2023</a:t>
            </a:fld>
            <a:endParaRPr lang="sk-SK" noProof="0" dirty="0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94154B-F4A3-483A-917E-306EE56506CE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891243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394154B-F4A3-483A-917E-306EE56506CE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4963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 noProof="0" smtClean="0"/>
              <a:t>Kliknutím upravte štýl predlohy podnadpisov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sk-SK" noProof="0" dirty="0"/>
              <a:t>10.9.2019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Voľný tvar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 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sk-SK" noProof="0" dirty="0"/>
              <a:t>10.9.2019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9" name="Voľný tvar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ácia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13" name="Zástupný symbol textu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k-SK" noProof="0" smtClean="0"/>
              <a:t>Upraviť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sk-SK" noProof="0" dirty="0"/>
              <a:t>10.9.2019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11" name="Voľný tvar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14" name="Textové pole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k-SK" sz="8000" noProof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„</a:t>
            </a:r>
          </a:p>
        </p:txBody>
      </p:sp>
      <p:sp>
        <p:nvSpPr>
          <p:cNvPr id="15" name="Textové pole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k-SK" sz="8000" noProof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 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sk-SK" noProof="0" smtClean="0"/>
              <a:t>Upraviť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sk-SK" noProof="0" dirty="0"/>
              <a:t>10.9.2019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9" name="Voľný tvar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novka s citáci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21" name="Zástupný symbol textu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k-SK" noProof="0" smtClean="0"/>
              <a:t>Upraviť štýly predlohy textu</a:t>
            </a:r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sk-SK" noProof="0" smtClean="0"/>
              <a:t>Upraviť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sk-SK" noProof="0" dirty="0"/>
              <a:t>10.9.2019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11" name="Voľný tvar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17" name="Textové pole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k-SK" sz="8000" noProof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„</a:t>
            </a:r>
          </a:p>
        </p:txBody>
      </p:sp>
      <p:sp>
        <p:nvSpPr>
          <p:cNvPr id="18" name="Textové pole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k-SK" sz="8000" noProof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21" name="Zástupný symbol textu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k-SK" noProof="0" smtClean="0"/>
              <a:t>Upraviť štýly predlohy textu</a:t>
            </a:r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sk-SK" noProof="0" smtClean="0"/>
              <a:t>Upraviť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sk-SK" noProof="0" dirty="0"/>
              <a:t>10.9.2019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9" name="Voľný tvar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sk-SK" noProof="0" dirty="0"/>
              <a:t>10.9.2019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8" name="Voľný tvar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zvislého textu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sk-SK" noProof="0" dirty="0"/>
              <a:t>10.9.2019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8" name="Voľný tvar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sk-SK" noProof="0" dirty="0"/>
              <a:t>10.9.2019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8" name="Voľný tvar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sk-SK" noProof="0" dirty="0"/>
              <a:t>10.9.2019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9" name="Voľný tvar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sk-SK" noProof="0" dirty="0"/>
              <a:t>10.9.2019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10" name="Voľný tvar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sk-SK" noProof="0" dirty="0"/>
              <a:t>10.9.2019</a:t>
            </a: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12" name="Voľný tvar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sk-SK" noProof="0" dirty="0"/>
              <a:t>10.9.2019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Voľný tvar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sk-SK" noProof="0" dirty="0"/>
              <a:t>10.9.2019</a:t>
            </a: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Voľný tvar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sk-SK" noProof="0" dirty="0"/>
              <a:t>10.9.2019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9" name="Voľný tvar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rázok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 noProof="0" dirty="0" smtClean="0"/>
              <a:t>Ak chcete pridať obrázok, kliknite na ikonu</a:t>
            </a:r>
            <a:endParaRPr lang="sk-SK" noProof="0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sk-SK" noProof="0" dirty="0"/>
              <a:t>10.9.2019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9" name="Voľný tvar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kupina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Voľný tvar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Voľný tvar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Voľný tvar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Voľný tvar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Voľný tvar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Voľný tvar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Voľný tvar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Voľný tvar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Voľný tvar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Voľný tvar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Voľný tvar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Voľný tvar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Skupina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Voľný tvar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Voľný tvar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Voľný tvar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Voľný tvar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Voľný tvar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Voľný tvar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Voľný tvar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Voľný tvar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Voľný tvar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Voľný tvar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Voľný tvar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Voľný tvar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Obdĺžnik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10.9.2019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Obdĺžnik 62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sk-SK" dirty="0"/>
          </a:p>
        </p:txBody>
      </p:sp>
      <p:sp useBgFill="1">
        <p:nvSpPr>
          <p:cNvPr id="65" name="Obdĺžnik 64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sk-SK" dirty="0"/>
          </a:p>
        </p:txBody>
      </p:sp>
      <p:sp>
        <p:nvSpPr>
          <p:cNvPr id="67" name="Obdĺžnik 66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5E423F-7192-4CEF-A3DE-67A5D8896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1795849"/>
            <a:ext cx="3778870" cy="3114818"/>
          </a:xfrm>
        </p:spPr>
        <p:txBody>
          <a:bodyPr rtlCol="0">
            <a:normAutofit/>
          </a:bodyPr>
          <a:lstStyle/>
          <a:p>
            <a:r>
              <a:rPr lang="sk-SK" sz="4000" dirty="0" smtClean="0">
                <a:solidFill>
                  <a:srgbClr val="FEFFFF"/>
                </a:solidFill>
              </a:rPr>
              <a:t>OUR JOURNEY</a:t>
            </a:r>
            <a:endParaRPr lang="sk-SK" sz="4000" dirty="0">
              <a:solidFill>
                <a:srgbClr val="FEFFFF"/>
              </a:solidFill>
            </a:endParaRPr>
          </a:p>
        </p:txBody>
      </p:sp>
      <p:pic>
        <p:nvPicPr>
          <p:cNvPr id="7" name="Obrázok 6" descr="Detailný záber abstraktnej kresby budov v centre mesta">
            <a:extLst>
              <a:ext uri="{FF2B5EF4-FFF2-40B4-BE49-F238E27FC236}">
                <a16:creationId xmlns:a16="http://schemas.microsoft.com/office/drawing/2014/main" id="{9E8E76DD-36CE-456F-AE4B-0CA05DD4A0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82" t="24102" r="20509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69" name="Voľný tvar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F4C5B9-7CE7-4198-A777-E8552CCFF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544260"/>
          </a:xfrm>
        </p:spPr>
        <p:txBody>
          <a:bodyPr rtlCol="0" anchor="ctr">
            <a:normAutofit lnSpcReduction="10000"/>
          </a:bodyPr>
          <a:lstStyle/>
          <a:p>
            <a:pPr rtl="0"/>
            <a:r>
              <a:rPr lang="sk-SK" sz="1600" dirty="0" smtClean="0">
                <a:solidFill>
                  <a:srgbClr val="FEFFFF"/>
                </a:solidFill>
              </a:rPr>
              <a:t>Marek Ivanovič, Samuel Hajný, Barbora Budayová</a:t>
            </a:r>
            <a:endParaRPr lang="sk-SK" sz="16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1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3449" y="622301"/>
            <a:ext cx="4405311" cy="976312"/>
          </a:xfrm>
        </p:spPr>
        <p:txBody>
          <a:bodyPr>
            <a:normAutofit/>
          </a:bodyPr>
          <a:lstStyle/>
          <a:p>
            <a:pPr algn="ctr"/>
            <a:r>
              <a:rPr lang="sk-SK" sz="4000" dirty="0" smtClean="0"/>
              <a:t>Norway</a:t>
            </a:r>
            <a:endParaRPr lang="en-GB" sz="4000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177800" y="1598613"/>
            <a:ext cx="5916611" cy="4262436"/>
          </a:xfrm>
        </p:spPr>
        <p:txBody>
          <a:bodyPr>
            <a:normAutofit/>
          </a:bodyPr>
          <a:lstStyle/>
          <a:p>
            <a:r>
              <a:rPr lang="sk-SK" sz="2000" dirty="0" err="1" smtClean="0"/>
              <a:t>Waterfall</a:t>
            </a:r>
            <a:r>
              <a:rPr lang="sk-SK" sz="2000" dirty="0"/>
              <a:t> </a:t>
            </a:r>
            <a:r>
              <a:rPr lang="sk-SK" sz="2000" dirty="0" err="1" smtClean="0"/>
              <a:t>Låtefossen</a:t>
            </a:r>
            <a:r>
              <a:rPr lang="sk-SK" sz="2000" dirty="0" smtClean="0"/>
              <a:t>-</a:t>
            </a:r>
          </a:p>
          <a:p>
            <a:r>
              <a:rPr lang="en-US" dirty="0" smtClean="0"/>
              <a:t>The 165-metre </a:t>
            </a:r>
            <a:r>
              <a:rPr lang="en-US" dirty="0"/>
              <a:t>tall waterfall </a:t>
            </a:r>
            <a:endParaRPr lang="sk-SK" dirty="0" smtClean="0"/>
          </a:p>
          <a:p>
            <a:r>
              <a:rPr lang="en-US" dirty="0" smtClean="0"/>
              <a:t>two </a:t>
            </a:r>
            <a:r>
              <a:rPr lang="en-US" dirty="0"/>
              <a:t>separate streams flowing down from the lake </a:t>
            </a:r>
            <a:r>
              <a:rPr lang="en-US" dirty="0" err="1"/>
              <a:t>Lotevatnet</a:t>
            </a:r>
            <a:r>
              <a:rPr lang="en-US" dirty="0"/>
              <a:t>, and as they fall, they join in the middle of the </a:t>
            </a:r>
            <a:r>
              <a:rPr lang="en-US" dirty="0" smtClean="0"/>
              <a:t>waterfall</a:t>
            </a:r>
            <a:endParaRPr lang="sk-SK" dirty="0" smtClean="0"/>
          </a:p>
          <a:p>
            <a:endParaRPr lang="sk-SK" sz="2000" dirty="0"/>
          </a:p>
          <a:p>
            <a:r>
              <a:rPr lang="sk-SK" sz="2000" dirty="0" smtClean="0"/>
              <a:t>Oslo- </a:t>
            </a:r>
          </a:p>
          <a:p>
            <a:r>
              <a:rPr lang="sk-SK" dirty="0" err="1"/>
              <a:t>Capital</a:t>
            </a:r>
            <a:r>
              <a:rPr lang="sk-SK" dirty="0"/>
              <a:t> of </a:t>
            </a:r>
            <a:r>
              <a:rPr lang="sk-SK" dirty="0" err="1" smtClean="0"/>
              <a:t>Norway,Oslo</a:t>
            </a:r>
            <a:r>
              <a:rPr lang="sk-SK" dirty="0" smtClean="0"/>
              <a:t> opera </a:t>
            </a:r>
            <a:r>
              <a:rPr lang="sk-SK" dirty="0" err="1" smtClean="0"/>
              <a:t>house</a:t>
            </a:r>
            <a:endParaRPr lang="sk-SK" dirty="0" smtClean="0"/>
          </a:p>
          <a:p>
            <a:r>
              <a:rPr lang="sk-SK" dirty="0" err="1" smtClean="0"/>
              <a:t>Frogner</a:t>
            </a:r>
            <a:r>
              <a:rPr lang="sk-SK" dirty="0" smtClean="0"/>
              <a:t> park, </a:t>
            </a:r>
            <a:r>
              <a:rPr lang="sk-SK" dirty="0" err="1" smtClean="0"/>
              <a:t>largest</a:t>
            </a:r>
            <a:r>
              <a:rPr lang="sk-SK" dirty="0" smtClean="0"/>
              <a:t> in a country, </a:t>
            </a:r>
            <a:r>
              <a:rPr lang="sk-SK" dirty="0" err="1" smtClean="0"/>
              <a:t>lot</a:t>
            </a:r>
            <a:r>
              <a:rPr lang="sk-SK" dirty="0" smtClean="0"/>
              <a:t> of </a:t>
            </a:r>
            <a:r>
              <a:rPr lang="sk-SK" dirty="0" err="1" smtClean="0"/>
              <a:t>sculptures</a:t>
            </a:r>
            <a:endParaRPr lang="sk-SK" dirty="0"/>
          </a:p>
          <a:p>
            <a:endParaRPr lang="sk-SK" sz="2000" dirty="0" smtClean="0"/>
          </a:p>
        </p:txBody>
      </p:sp>
      <p:pic>
        <p:nvPicPr>
          <p:cNvPr id="1028" name="Picture 4" descr="Latefossen - European waterfa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09" y="1598613"/>
            <a:ext cx="5305425" cy="343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sider's guide to nightlife in Osl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4528053"/>
            <a:ext cx="4076700" cy="232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rogner Park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04" y="0"/>
            <a:ext cx="4155496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un Things to do in Os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14756"/>
            <a:ext cx="3537021" cy="235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0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3505" y="446088"/>
            <a:ext cx="3505199" cy="976312"/>
          </a:xfrm>
        </p:spPr>
        <p:txBody>
          <a:bodyPr>
            <a:normAutofit/>
          </a:bodyPr>
          <a:lstStyle/>
          <a:p>
            <a:pPr algn="ctr"/>
            <a:r>
              <a:rPr lang="sk-SK" sz="3200" dirty="0" err="1" smtClean="0"/>
              <a:t>Italy</a:t>
            </a:r>
            <a:endParaRPr lang="en-GB" sz="3200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177800" y="1598612"/>
            <a:ext cx="5916611" cy="5259387"/>
          </a:xfrm>
        </p:spPr>
        <p:txBody>
          <a:bodyPr>
            <a:normAutofit/>
          </a:bodyPr>
          <a:lstStyle/>
          <a:p>
            <a:r>
              <a:rPr lang="sk-SK" sz="2000" dirty="0" smtClean="0"/>
              <a:t>Roman </a:t>
            </a:r>
            <a:r>
              <a:rPr lang="sk-SK" sz="2000" dirty="0" err="1" smtClean="0"/>
              <a:t>Colosseum</a:t>
            </a:r>
            <a:endParaRPr lang="sk-SK" sz="2000" dirty="0" smtClean="0"/>
          </a:p>
          <a:p>
            <a:r>
              <a:rPr lang="sk-SK" dirty="0" err="1"/>
              <a:t>Largest</a:t>
            </a:r>
            <a:r>
              <a:rPr lang="sk-SK" dirty="0"/>
              <a:t> </a:t>
            </a:r>
            <a:r>
              <a:rPr lang="sk-SK" dirty="0" err="1"/>
              <a:t>ancient</a:t>
            </a:r>
            <a:r>
              <a:rPr lang="sk-SK" dirty="0"/>
              <a:t> </a:t>
            </a:r>
            <a:r>
              <a:rPr lang="sk-SK" dirty="0" err="1"/>
              <a:t>aphitheatre</a:t>
            </a:r>
            <a:endParaRPr lang="sk-SK" dirty="0"/>
          </a:p>
          <a:p>
            <a:r>
              <a:rPr lang="sk-SK" dirty="0" err="1"/>
              <a:t>Romans</a:t>
            </a:r>
            <a:r>
              <a:rPr lang="sk-SK" dirty="0"/>
              <a:t> </a:t>
            </a:r>
            <a:r>
              <a:rPr lang="sk-SK" dirty="0" err="1"/>
              <a:t>organized</a:t>
            </a:r>
            <a:r>
              <a:rPr lang="sk-SK" dirty="0"/>
              <a:t> </a:t>
            </a:r>
            <a:r>
              <a:rPr lang="sk-SK" dirty="0" err="1"/>
              <a:t>here</a:t>
            </a:r>
            <a:r>
              <a:rPr lang="sk-SK" dirty="0"/>
              <a:t> </a:t>
            </a:r>
            <a:r>
              <a:rPr lang="sk-SK" dirty="0" err="1"/>
              <a:t>gladiator</a:t>
            </a:r>
            <a:r>
              <a:rPr lang="sk-SK" dirty="0"/>
              <a:t> </a:t>
            </a:r>
            <a:r>
              <a:rPr lang="sk-SK" dirty="0" err="1"/>
              <a:t>games</a:t>
            </a:r>
            <a:r>
              <a:rPr lang="sk-SK" dirty="0"/>
              <a:t> </a:t>
            </a:r>
            <a:endParaRPr lang="sk-SK" dirty="0" smtClean="0"/>
          </a:p>
          <a:p>
            <a:r>
              <a:rPr lang="sk-SK" dirty="0" err="1" smtClean="0"/>
              <a:t>Ruined</a:t>
            </a:r>
            <a:r>
              <a:rPr lang="sk-SK" dirty="0" smtClean="0"/>
              <a:t> by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earthquakes</a:t>
            </a:r>
            <a:endParaRPr lang="sk-SK" dirty="0" smtClean="0"/>
          </a:p>
          <a:p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good</a:t>
            </a:r>
            <a:r>
              <a:rPr lang="sk-SK" dirty="0" smtClean="0"/>
              <a:t> </a:t>
            </a:r>
            <a:r>
              <a:rPr lang="sk-SK" dirty="0" err="1" smtClean="0"/>
              <a:t>cooking</a:t>
            </a:r>
            <a:r>
              <a:rPr lang="sk-SK" dirty="0" smtClean="0"/>
              <a:t> (at </a:t>
            </a:r>
            <a:r>
              <a:rPr lang="sk-SK" dirty="0" err="1" smtClean="0"/>
              <a:t>all</a:t>
            </a:r>
            <a:r>
              <a:rPr lang="sk-SK" dirty="0" smtClean="0"/>
              <a:t> in </a:t>
            </a:r>
            <a:r>
              <a:rPr lang="sk-SK" dirty="0" err="1" smtClean="0"/>
              <a:t>Italy</a:t>
            </a:r>
            <a:r>
              <a:rPr lang="sk-SK" dirty="0" smtClean="0"/>
              <a:t> </a:t>
            </a:r>
            <a:r>
              <a:rPr lang="sk-SK" dirty="0" err="1" smtClean="0"/>
              <a:t>etc</a:t>
            </a:r>
            <a:r>
              <a:rPr lang="sk-SK" dirty="0" smtClean="0"/>
              <a:t>.: pizza, </a:t>
            </a:r>
            <a:r>
              <a:rPr lang="sk-SK" dirty="0" err="1" smtClean="0"/>
              <a:t>spaghetti</a:t>
            </a:r>
            <a:r>
              <a:rPr lang="sk-SK" dirty="0" smtClean="0"/>
              <a:t>, pasta)</a:t>
            </a:r>
          </a:p>
          <a:p>
            <a:endParaRPr lang="sk-SK" sz="2000" dirty="0" smtClean="0"/>
          </a:p>
          <a:p>
            <a:r>
              <a:rPr lang="sk-SK" sz="2000" dirty="0" err="1" smtClean="0"/>
              <a:t>Florence</a:t>
            </a:r>
            <a:endParaRPr lang="sk-SK" sz="2000" dirty="0" smtClean="0"/>
          </a:p>
          <a:p>
            <a:r>
              <a:rPr lang="sk-SK" dirty="0" err="1"/>
              <a:t>Lot</a:t>
            </a:r>
            <a:r>
              <a:rPr lang="sk-SK" dirty="0"/>
              <a:t> of UNESCO </a:t>
            </a:r>
            <a:r>
              <a:rPr lang="sk-SK" dirty="0" err="1" smtClean="0"/>
              <a:t>sightseens</a:t>
            </a:r>
            <a:endParaRPr lang="sk-SK" dirty="0" smtClean="0"/>
          </a:p>
          <a:p>
            <a:r>
              <a:rPr lang="sk-SK" dirty="0" err="1" smtClean="0"/>
              <a:t>Considered</a:t>
            </a:r>
            <a:r>
              <a:rPr lang="sk-SK" dirty="0" smtClean="0"/>
              <a:t> as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birthplace</a:t>
            </a:r>
            <a:r>
              <a:rPr lang="sk-SK" dirty="0" smtClean="0"/>
              <a:t> of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renaissance</a:t>
            </a:r>
            <a:endParaRPr lang="sk-SK" dirty="0" smtClean="0"/>
          </a:p>
          <a:p>
            <a:r>
              <a:rPr lang="sk-SK" dirty="0" err="1" smtClean="0"/>
              <a:t>Beautiful</a:t>
            </a:r>
            <a:r>
              <a:rPr lang="sk-SK" dirty="0" smtClean="0"/>
              <a:t> </a:t>
            </a:r>
            <a:r>
              <a:rPr lang="sk-SK" dirty="0" err="1" smtClean="0"/>
              <a:t>buildings</a:t>
            </a:r>
            <a:r>
              <a:rPr lang="sk-SK" dirty="0" smtClean="0"/>
              <a:t> and </a:t>
            </a:r>
            <a:r>
              <a:rPr lang="sk-SK" dirty="0" err="1" smtClean="0"/>
              <a:t>scultures</a:t>
            </a:r>
            <a:endParaRPr lang="en-GB" dirty="0"/>
          </a:p>
        </p:txBody>
      </p:sp>
      <p:pic>
        <p:nvPicPr>
          <p:cNvPr id="2050" name="Picture 2" descr="tickets colosse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0"/>
            <a:ext cx="50863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 collage of Florence showing the Galleria degli Uffizi (top left), followed by the Palazzo Pitti, a sunset view of the city and the Fountain of Neptune in the Piazza della Signo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7" y="2353213"/>
            <a:ext cx="4987926" cy="375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0" y="5004492"/>
            <a:ext cx="2476500" cy="185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2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3505" y="446088"/>
            <a:ext cx="3505199" cy="976312"/>
          </a:xfrm>
        </p:spPr>
        <p:txBody>
          <a:bodyPr>
            <a:normAutofit/>
          </a:bodyPr>
          <a:lstStyle/>
          <a:p>
            <a:pPr algn="ctr"/>
            <a:r>
              <a:rPr lang="sk-SK" sz="3200" dirty="0" err="1" smtClean="0"/>
              <a:t>Bulgaria</a:t>
            </a:r>
            <a:endParaRPr lang="en-GB" sz="3200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177800" y="1598612"/>
            <a:ext cx="5916611" cy="5259387"/>
          </a:xfrm>
        </p:spPr>
        <p:txBody>
          <a:bodyPr>
            <a:normAutofit/>
          </a:bodyPr>
          <a:lstStyle/>
          <a:p>
            <a:r>
              <a:rPr lang="sk-SK" sz="2000" dirty="0" err="1" smtClean="0"/>
              <a:t>Kavarna</a:t>
            </a:r>
            <a:r>
              <a:rPr lang="sk-SK" sz="2000" dirty="0" smtClean="0"/>
              <a:t>- </a:t>
            </a:r>
          </a:p>
          <a:p>
            <a:r>
              <a:rPr lang="sk-SK" dirty="0"/>
              <a:t>Black </a:t>
            </a:r>
            <a:r>
              <a:rPr lang="sk-SK" dirty="0" err="1"/>
              <a:t>Sea</a:t>
            </a:r>
            <a:r>
              <a:rPr lang="sk-SK" dirty="0"/>
              <a:t> </a:t>
            </a:r>
            <a:r>
              <a:rPr lang="sk-SK" dirty="0" err="1"/>
              <a:t>coastal</a:t>
            </a:r>
            <a:r>
              <a:rPr lang="sk-SK" dirty="0"/>
              <a:t> </a:t>
            </a:r>
            <a:r>
              <a:rPr lang="sk-SK" dirty="0" err="1" smtClean="0"/>
              <a:t>town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seaside</a:t>
            </a:r>
            <a:r>
              <a:rPr lang="sk-SK" dirty="0" smtClean="0"/>
              <a:t> </a:t>
            </a:r>
            <a:r>
              <a:rPr lang="sk-SK" dirty="0" err="1" smtClean="0"/>
              <a:t>resortes</a:t>
            </a:r>
            <a:endParaRPr lang="sk-SK" dirty="0" smtClean="0"/>
          </a:p>
          <a:p>
            <a:r>
              <a:rPr lang="sk-SK" dirty="0" err="1"/>
              <a:t>P</a:t>
            </a:r>
            <a:r>
              <a:rPr lang="sk-SK" dirty="0" err="1" smtClean="0"/>
              <a:t>lace</a:t>
            </a:r>
            <a:r>
              <a:rPr lang="sk-SK" dirty="0" smtClean="0"/>
              <a:t> </a:t>
            </a:r>
            <a:r>
              <a:rPr lang="sk-SK" dirty="0"/>
              <a:t>of </a:t>
            </a:r>
            <a:r>
              <a:rPr lang="sk-SK" dirty="0" err="1"/>
              <a:t>rich</a:t>
            </a:r>
            <a:r>
              <a:rPr lang="sk-SK" dirty="0"/>
              <a:t> </a:t>
            </a:r>
            <a:r>
              <a:rPr lang="sk-SK" dirty="0" err="1" smtClean="0"/>
              <a:t>history</a:t>
            </a:r>
            <a:endParaRPr lang="sk-SK" dirty="0" smtClean="0"/>
          </a:p>
          <a:p>
            <a:r>
              <a:rPr lang="sk-SK" dirty="0" err="1" smtClean="0"/>
              <a:t>There</a:t>
            </a:r>
            <a:r>
              <a:rPr lang="sk-SK" dirty="0" smtClean="0"/>
              <a:t> are h</a:t>
            </a:r>
            <a:r>
              <a:rPr lang="en-US" dirty="0" err="1" smtClean="0"/>
              <a:t>otels</a:t>
            </a:r>
            <a:r>
              <a:rPr lang="en-US" dirty="0"/>
              <a:t>, restaurants, places of entertainment, casinos, cafes</a:t>
            </a:r>
            <a:r>
              <a:rPr lang="en-US" dirty="0" smtClean="0"/>
              <a:t>, </a:t>
            </a:r>
            <a:r>
              <a:rPr lang="en-US" dirty="0"/>
              <a:t>the visible devaluation of </a:t>
            </a:r>
            <a:r>
              <a:rPr lang="en-US" dirty="0" smtClean="0"/>
              <a:t>architecture</a:t>
            </a:r>
            <a:endParaRPr lang="sk-SK" dirty="0" smtClean="0"/>
          </a:p>
          <a:p>
            <a:endParaRPr lang="sk-SK" sz="2000" dirty="0"/>
          </a:p>
          <a:p>
            <a:r>
              <a:rPr lang="sk-SK" sz="2000" dirty="0" err="1" smtClean="0"/>
              <a:t>Monastery</a:t>
            </a:r>
            <a:r>
              <a:rPr lang="sk-SK" sz="2000" dirty="0" smtClean="0"/>
              <a:t> </a:t>
            </a:r>
            <a:r>
              <a:rPr lang="sk-SK" sz="2000" dirty="0" err="1" smtClean="0"/>
              <a:t>Rila</a:t>
            </a:r>
            <a:r>
              <a:rPr lang="sk-SK" sz="2000" dirty="0" smtClean="0"/>
              <a:t>-</a:t>
            </a:r>
          </a:p>
          <a:p>
            <a:r>
              <a:rPr lang="sk-SK" dirty="0"/>
              <a:t>UNESCO </a:t>
            </a:r>
            <a:r>
              <a:rPr lang="sk-SK" dirty="0" err="1"/>
              <a:t>sightseen</a:t>
            </a:r>
            <a:endParaRPr lang="sk-SK" dirty="0"/>
          </a:p>
          <a:p>
            <a:r>
              <a:rPr lang="sk-SK" dirty="0" err="1"/>
              <a:t>Beautiful</a:t>
            </a:r>
            <a:r>
              <a:rPr lang="sk-SK" dirty="0"/>
              <a:t> </a:t>
            </a:r>
            <a:r>
              <a:rPr lang="sk-SK" dirty="0" err="1" smtClean="0"/>
              <a:t>nature</a:t>
            </a:r>
            <a:r>
              <a:rPr lang="sk-SK" dirty="0" smtClean="0"/>
              <a:t> </a:t>
            </a:r>
            <a:r>
              <a:rPr lang="sk-SK" dirty="0" err="1" smtClean="0"/>
              <a:t>popular</a:t>
            </a:r>
            <a:r>
              <a:rPr lang="sk-SK" dirty="0" smtClean="0"/>
              <a:t> </a:t>
            </a:r>
            <a:r>
              <a:rPr lang="sk-SK" dirty="0" err="1" smtClean="0"/>
              <a:t>among</a:t>
            </a:r>
            <a:r>
              <a:rPr lang="sk-SK" dirty="0" smtClean="0"/>
              <a:t> </a:t>
            </a:r>
            <a:r>
              <a:rPr lang="sk-SK" dirty="0" err="1" smtClean="0"/>
              <a:t>climbers</a:t>
            </a:r>
            <a:endParaRPr lang="sk-SK" dirty="0"/>
          </a:p>
        </p:txBody>
      </p:sp>
      <p:pic>
        <p:nvPicPr>
          <p:cNvPr id="3074" name="Picture 2" descr="THE 10 BEST Hotels in Kavarna for 2023 (from $37) - Tripadvis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"/>
            <a:ext cx="4800600" cy="384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1" y="3034821"/>
            <a:ext cx="4904046" cy="257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7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3505" y="446088"/>
            <a:ext cx="3505199" cy="976312"/>
          </a:xfrm>
        </p:spPr>
        <p:txBody>
          <a:bodyPr>
            <a:normAutofit/>
          </a:bodyPr>
          <a:lstStyle/>
          <a:p>
            <a:pPr algn="ctr"/>
            <a:r>
              <a:rPr lang="sk-SK" sz="3200" dirty="0" err="1" smtClean="0"/>
              <a:t>Russia</a:t>
            </a:r>
            <a:endParaRPr lang="en-GB" sz="3200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177800" y="1598612"/>
            <a:ext cx="5916611" cy="5259387"/>
          </a:xfrm>
        </p:spPr>
        <p:txBody>
          <a:bodyPr>
            <a:normAutofit/>
          </a:bodyPr>
          <a:lstStyle/>
          <a:p>
            <a:r>
              <a:rPr lang="sk-SK" sz="2000" dirty="0" err="1" smtClean="0"/>
              <a:t>Moscow</a:t>
            </a:r>
            <a:r>
              <a:rPr lang="sk-SK" sz="2000" dirty="0" smtClean="0"/>
              <a:t>-</a:t>
            </a:r>
          </a:p>
          <a:p>
            <a:r>
              <a:rPr lang="sk-SK" dirty="0" err="1" smtClean="0"/>
              <a:t>Capital</a:t>
            </a:r>
            <a:r>
              <a:rPr lang="sk-SK" dirty="0" smtClean="0"/>
              <a:t> and </a:t>
            </a:r>
            <a:r>
              <a:rPr lang="sk-SK" dirty="0" err="1" smtClean="0"/>
              <a:t>largest</a:t>
            </a:r>
            <a:r>
              <a:rPr lang="sk-SK" dirty="0" smtClean="0"/>
              <a:t> city of </a:t>
            </a:r>
            <a:r>
              <a:rPr lang="sk-SK" dirty="0" err="1" smtClean="0"/>
              <a:t>Russia</a:t>
            </a:r>
            <a:endParaRPr lang="sk-SK" dirty="0" smtClean="0"/>
          </a:p>
          <a:p>
            <a:r>
              <a:rPr lang="sk-SK" dirty="0" smtClean="0"/>
              <a:t>So </a:t>
            </a:r>
            <a:r>
              <a:rPr lang="sk-SK" dirty="0" err="1" smtClean="0"/>
              <a:t>many</a:t>
            </a:r>
            <a:r>
              <a:rPr lang="sk-SK" dirty="0" smtClean="0"/>
              <a:t> </a:t>
            </a:r>
            <a:r>
              <a:rPr lang="sk-SK" dirty="0" err="1" smtClean="0"/>
              <a:t>beautiful</a:t>
            </a:r>
            <a:r>
              <a:rPr lang="sk-SK" dirty="0" smtClean="0"/>
              <a:t> </a:t>
            </a:r>
            <a:r>
              <a:rPr lang="sk-SK" dirty="0" err="1" smtClean="0"/>
              <a:t>builldings</a:t>
            </a:r>
            <a:endParaRPr lang="sk-SK" dirty="0" smtClean="0"/>
          </a:p>
          <a:p>
            <a:r>
              <a:rPr lang="sk-SK" dirty="0" err="1" smtClean="0"/>
              <a:t>Red</a:t>
            </a:r>
            <a:r>
              <a:rPr lang="sk-SK" dirty="0" smtClean="0"/>
              <a:t> </a:t>
            </a:r>
            <a:r>
              <a:rPr lang="sk-SK" dirty="0" err="1" smtClean="0"/>
              <a:t>square</a:t>
            </a:r>
            <a:endParaRPr lang="sk-SK" dirty="0"/>
          </a:p>
          <a:p>
            <a:endParaRPr lang="sk-SK" dirty="0" smtClean="0"/>
          </a:p>
          <a:p>
            <a:r>
              <a:rPr lang="sk-SK" sz="2000" dirty="0" smtClean="0"/>
              <a:t>St. </a:t>
            </a:r>
            <a:r>
              <a:rPr lang="sk-SK" sz="2000" dirty="0" err="1" smtClean="0"/>
              <a:t>Petersburg</a:t>
            </a:r>
            <a:endParaRPr lang="sk-SK" sz="2000" dirty="0" smtClean="0"/>
          </a:p>
          <a:p>
            <a:r>
              <a:rPr lang="sk-SK" dirty="0" err="1" smtClean="0"/>
              <a:t>Beautiful</a:t>
            </a:r>
            <a:r>
              <a:rPr lang="sk-SK" dirty="0" smtClean="0"/>
              <a:t> </a:t>
            </a:r>
            <a:r>
              <a:rPr lang="sk-SK" dirty="0" err="1" smtClean="0"/>
              <a:t>too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801" y="0"/>
            <a:ext cx="2997199" cy="4610534"/>
          </a:xfrm>
          <a:prstGeom prst="rect">
            <a:avLst/>
          </a:prstGeom>
        </p:spPr>
      </p:pic>
      <p:pic>
        <p:nvPicPr>
          <p:cNvPr id="4108" name="Picture 12" descr="St. Petersburg | Map, Points of Interest, &amp; History | Britan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2676884"/>
            <a:ext cx="4906962" cy="38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1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ank You for Your Attention - Meaning, Origin and Usage -  English-Grammar-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42917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807_TF89987290.potx" id="{41CDB3FF-5F5D-4465-B034-5A7D9A42ED34}" vid="{A6599962-7016-485B-BDCA-A450B4A23485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9A431E-722E-4593-BF48-1C42686E47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0306FE-3C13-447E-86EE-A14EA9341C8A}">
  <ds:schemaRefs>
    <ds:schemaRef ds:uri="http://purl.org/dc/elements/1.1/"/>
    <ds:schemaRef ds:uri="16c05727-aa75-4e4a-9b5f-8a80a1165891"/>
    <ds:schemaRef ds:uri="71af3243-3dd4-4a8d-8c0d-dd76da1f02a5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7F4E112-810E-4A37-A8B2-3B5DDE7714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Návrh dymu</Template>
  <TotalTime>0</TotalTime>
  <Words>98</Words>
  <Application>Microsoft Office PowerPoint</Application>
  <PresentationFormat>Širokouhlá</PresentationFormat>
  <Paragraphs>39</Paragraphs>
  <Slides>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Dym</vt:lpstr>
      <vt:lpstr>OUR JOURNEY</vt:lpstr>
      <vt:lpstr>Norway</vt:lpstr>
      <vt:lpstr>Italy</vt:lpstr>
      <vt:lpstr>Bulgaria</vt:lpstr>
      <vt:lpstr>Russia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2023-02-13T13:56:47Z</dcterms:created>
  <dcterms:modified xsi:type="dcterms:W3CDTF">2023-02-13T14:53:28Z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