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Trip in </a:t>
            </a:r>
            <a:r>
              <a:rPr lang="sk-SK" dirty="0" err="1" smtClean="0"/>
              <a:t>Europe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Papučová, Ďurišová, Kubišová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624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LONDON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231136" y="2280622"/>
            <a:ext cx="7729728" cy="4367604"/>
          </a:xfrm>
        </p:spPr>
        <p:txBody>
          <a:bodyPr/>
          <a:lstStyle/>
          <a:p>
            <a:pPr marL="0" indent="0">
              <a:buNone/>
            </a:pPr>
            <a:r>
              <a:rPr lang="sk-SK" sz="1600" dirty="0" smtClean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2400" b="1" dirty="0" err="1" smtClean="0">
                <a:solidFill>
                  <a:srgbClr val="282828"/>
                </a:solidFill>
                <a:latin typeface="Arial Black" panose="020B0A04020102020204" pitchFamily="34" charset="0"/>
              </a:rPr>
              <a:t>London</a:t>
            </a:r>
            <a:r>
              <a:rPr lang="sk-SK" sz="2400" b="1" dirty="0" smtClean="0">
                <a:solidFill>
                  <a:srgbClr val="282828"/>
                </a:solidFill>
                <a:latin typeface="Arial Black" panose="020B0A04020102020204" pitchFamily="34" charset="0"/>
              </a:rPr>
              <a:t> </a:t>
            </a:r>
            <a:r>
              <a:rPr lang="sk-SK" sz="2400" b="1" dirty="0" err="1" smtClean="0">
                <a:solidFill>
                  <a:srgbClr val="282828"/>
                </a:solidFill>
                <a:latin typeface="Arial Black" panose="020B0A04020102020204" pitchFamily="34" charset="0"/>
              </a:rPr>
              <a:t>Aquarium</a:t>
            </a:r>
            <a:r>
              <a:rPr lang="sk-SK" sz="2400" b="1" dirty="0" smtClean="0">
                <a:solidFill>
                  <a:srgbClr val="282828"/>
                </a:solidFill>
                <a:latin typeface="Arial Black" panose="020B0A04020102020204" pitchFamily="34" charset="0"/>
              </a:rPr>
              <a:t> - </a:t>
            </a:r>
            <a:r>
              <a:rPr lang="sk-SK" sz="2400" b="1" dirty="0" err="1" smtClean="0">
                <a:solidFill>
                  <a:srgbClr val="282828"/>
                </a:solidFill>
                <a:latin typeface="Arial Black" panose="020B0A04020102020204" pitchFamily="34" charset="0"/>
              </a:rPr>
              <a:t>Sea</a:t>
            </a:r>
            <a:r>
              <a:rPr lang="sk-SK" sz="2400" b="1" dirty="0" smtClean="0">
                <a:solidFill>
                  <a:srgbClr val="282828"/>
                </a:solidFill>
                <a:latin typeface="Arial Black" panose="020B0A04020102020204" pitchFamily="34" charset="0"/>
              </a:rPr>
              <a:t> </a:t>
            </a:r>
            <a:r>
              <a:rPr lang="sk-SK" sz="2400" b="1" dirty="0" err="1" smtClean="0">
                <a:solidFill>
                  <a:srgbClr val="282828"/>
                </a:solidFill>
                <a:latin typeface="Arial Black" panose="020B0A04020102020204" pitchFamily="34" charset="0"/>
              </a:rPr>
              <a:t>Life</a:t>
            </a:r>
            <a:endParaRPr lang="sk-SK" sz="2400" b="1" dirty="0" smtClean="0">
              <a:solidFill>
                <a:srgbClr val="282828"/>
              </a:solidFill>
              <a:latin typeface="Arial Black" panose="020B0A04020102020204" pitchFamily="34" charset="0"/>
            </a:endParaRPr>
          </a:p>
          <a:p>
            <a:r>
              <a:rPr lang="en-US" sz="1600" dirty="0" smtClean="0"/>
              <a:t>is </a:t>
            </a:r>
            <a:r>
              <a:rPr lang="en-US" sz="1600" dirty="0"/>
              <a:t>located in County Hall building on the south bank of the river Thames, next to the London </a:t>
            </a:r>
            <a:r>
              <a:rPr lang="en-US" sz="1600" dirty="0" smtClean="0"/>
              <a:t>Eye</a:t>
            </a:r>
            <a:endParaRPr lang="sk-SK" sz="1600" dirty="0"/>
          </a:p>
          <a:p>
            <a:r>
              <a:rPr lang="sk-SK" sz="1600" dirty="0">
                <a:solidFill>
                  <a:srgbClr val="282828"/>
                </a:solidFill>
              </a:rPr>
              <a:t> </a:t>
            </a:r>
            <a:r>
              <a:rPr lang="sk-SK" sz="1600" dirty="0" err="1" smtClean="0">
                <a:solidFill>
                  <a:srgbClr val="282828"/>
                </a:solidFill>
              </a:rPr>
              <a:t>is</a:t>
            </a:r>
            <a:r>
              <a:rPr lang="sk-SK" sz="1600" dirty="0" smtClean="0">
                <a:solidFill>
                  <a:srgbClr val="282828"/>
                </a:solidFill>
              </a:rPr>
              <a:t> </a:t>
            </a:r>
            <a:r>
              <a:rPr lang="sk-SK" sz="1600" dirty="0" err="1" smtClean="0">
                <a:solidFill>
                  <a:srgbClr val="282828"/>
                </a:solidFill>
              </a:rPr>
              <a:t>open</a:t>
            </a:r>
            <a:r>
              <a:rPr lang="sk-SK" sz="1600" dirty="0" smtClean="0">
                <a:solidFill>
                  <a:srgbClr val="282828"/>
                </a:solidFill>
              </a:rPr>
              <a:t> </a:t>
            </a:r>
            <a:r>
              <a:rPr lang="sk-SK" sz="1600" dirty="0" err="1" smtClean="0">
                <a:solidFill>
                  <a:srgbClr val="282828"/>
                </a:solidFill>
              </a:rPr>
              <a:t>whole</a:t>
            </a:r>
            <a:r>
              <a:rPr lang="sk-SK" sz="1600" dirty="0" smtClean="0">
                <a:solidFill>
                  <a:srgbClr val="282828"/>
                </a:solidFill>
              </a:rPr>
              <a:t> </a:t>
            </a:r>
            <a:r>
              <a:rPr lang="sk-SK" sz="1600" dirty="0" err="1" smtClean="0">
                <a:solidFill>
                  <a:srgbClr val="282828"/>
                </a:solidFill>
              </a:rPr>
              <a:t>week</a:t>
            </a:r>
            <a:r>
              <a:rPr lang="sk-SK" sz="1600" dirty="0" smtClean="0">
                <a:solidFill>
                  <a:srgbClr val="282828"/>
                </a:solidFill>
              </a:rPr>
              <a:t> </a:t>
            </a:r>
            <a:r>
              <a:rPr lang="sk-SK" sz="1600" dirty="0" err="1"/>
              <a:t>from</a:t>
            </a:r>
            <a:r>
              <a:rPr lang="sk-SK" sz="1600" dirty="0"/>
              <a:t> 10am to </a:t>
            </a:r>
            <a:r>
              <a:rPr lang="sk-SK" sz="1600" dirty="0" smtClean="0"/>
              <a:t>3:45pm</a:t>
            </a:r>
          </a:p>
          <a:p>
            <a:endParaRPr lang="sk-SK" sz="1600" dirty="0">
              <a:solidFill>
                <a:srgbClr val="282828"/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rgbClr val="282828"/>
              </a:solidFill>
            </a:endParaRPr>
          </a:p>
          <a:p>
            <a:pPr marL="0" indent="0">
              <a:buNone/>
            </a:pPr>
            <a:r>
              <a:rPr lang="sk-SK" sz="2400" dirty="0" err="1" smtClean="0">
                <a:latin typeface="Arial Black" panose="020B0A04020102020204" pitchFamily="34" charset="0"/>
              </a:rPr>
              <a:t>London</a:t>
            </a:r>
            <a:r>
              <a:rPr lang="sk-SK" sz="2400" dirty="0" smtClean="0">
                <a:latin typeface="Arial Black" panose="020B0A04020102020204" pitchFamily="34" charset="0"/>
              </a:rPr>
              <a:t> </a:t>
            </a:r>
            <a:r>
              <a:rPr lang="sk-SK" sz="2400" dirty="0" err="1" smtClean="0">
                <a:latin typeface="Arial Black" panose="020B0A04020102020204" pitchFamily="34" charset="0"/>
              </a:rPr>
              <a:t>eye</a:t>
            </a:r>
            <a:endParaRPr lang="sk-SK" sz="2400" dirty="0" smtClean="0">
              <a:latin typeface="Arial Black" panose="020B0A04020102020204" pitchFamily="34" charset="0"/>
            </a:endParaRPr>
          </a:p>
          <a:p>
            <a:r>
              <a:rPr lang="sk-SK" sz="1600" dirty="0"/>
              <a:t> </a:t>
            </a:r>
            <a:r>
              <a:rPr lang="en-US" sz="1600" dirty="0"/>
              <a:t>The London Eye is located on the south bank of the river </a:t>
            </a:r>
            <a:r>
              <a:rPr lang="en-US" sz="1600" dirty="0" smtClean="0"/>
              <a:t>Thames</a:t>
            </a:r>
            <a:endParaRPr lang="sk-SK" sz="1600" dirty="0" smtClean="0"/>
          </a:p>
          <a:p>
            <a:r>
              <a:rPr lang="sk-SK" sz="1600" dirty="0"/>
              <a:t> </a:t>
            </a:r>
            <a:r>
              <a:rPr lang="sk-SK" sz="1600" dirty="0" err="1" smtClean="0"/>
              <a:t>one</a:t>
            </a:r>
            <a:r>
              <a:rPr lang="sk-SK" sz="1600" dirty="0" smtClean="0"/>
              <a:t> </a:t>
            </a:r>
            <a:r>
              <a:rPr lang="sk-SK" sz="1600" dirty="0" err="1" smtClean="0"/>
              <a:t>ride</a:t>
            </a:r>
            <a:r>
              <a:rPr lang="sk-SK" sz="1600" dirty="0" smtClean="0"/>
              <a:t> </a:t>
            </a:r>
            <a:r>
              <a:rPr lang="sk-SK" sz="1600" dirty="0" err="1" smtClean="0"/>
              <a:t>takes</a:t>
            </a:r>
            <a:r>
              <a:rPr lang="sk-SK" sz="1600" dirty="0" smtClean="0"/>
              <a:t> 30 </a:t>
            </a:r>
            <a:r>
              <a:rPr lang="sk-SK" sz="1600" dirty="0" err="1" smtClean="0"/>
              <a:t>minutes</a:t>
            </a:r>
            <a:r>
              <a:rPr lang="sk-SK" sz="1600" dirty="0" smtClean="0"/>
              <a:t>, </a:t>
            </a:r>
            <a:r>
              <a:rPr lang="sk-SK" sz="1600" dirty="0" err="1" smtClean="0"/>
              <a:t>there</a:t>
            </a:r>
            <a:r>
              <a:rPr lang="sk-SK" sz="1600" dirty="0" smtClean="0"/>
              <a:t> </a:t>
            </a:r>
            <a:r>
              <a:rPr lang="sk-SK" sz="1600" dirty="0" err="1" smtClean="0"/>
              <a:t>is</a:t>
            </a:r>
            <a:r>
              <a:rPr lang="sk-SK" sz="1600" dirty="0" smtClean="0"/>
              <a:t> </a:t>
            </a:r>
            <a:r>
              <a:rPr lang="sk-SK" sz="1600" dirty="0"/>
              <a:t>32 </a:t>
            </a:r>
            <a:r>
              <a:rPr lang="sk-SK" sz="1600" dirty="0" err="1"/>
              <a:t>high-tech</a:t>
            </a:r>
            <a:r>
              <a:rPr lang="sk-SK" sz="1600" dirty="0"/>
              <a:t> </a:t>
            </a:r>
            <a:r>
              <a:rPr lang="sk-SK" sz="1600" dirty="0" err="1"/>
              <a:t>glass</a:t>
            </a:r>
            <a:r>
              <a:rPr lang="sk-SK" dirty="0"/>
              <a:t> </a:t>
            </a:r>
            <a:endParaRPr lang="sk-SK" sz="1600" dirty="0" smtClean="0"/>
          </a:p>
          <a:p>
            <a:pPr marL="0" indent="0">
              <a:buNone/>
            </a:pPr>
            <a:endParaRPr lang="sk-SK" sz="2400" dirty="0" smtClean="0">
              <a:latin typeface="Arial Black" panose="020B0A04020102020204" pitchFamily="34" charset="0"/>
            </a:endParaRPr>
          </a:p>
        </p:txBody>
      </p:sp>
      <p:pic>
        <p:nvPicPr>
          <p:cNvPr id="1028" name="Picture 4" descr="London SEA LIFE Aquarium - London Perf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129" y="4012602"/>
            <a:ext cx="2576375" cy="171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6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2710536" y="683727"/>
            <a:ext cx="7121954" cy="6174273"/>
          </a:xfrm>
        </p:spPr>
        <p:txBody>
          <a:bodyPr/>
          <a:lstStyle/>
          <a:p>
            <a:pPr marL="0" indent="0">
              <a:buNone/>
            </a:pPr>
            <a:endParaRPr lang="sk-SK" sz="24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sk-SK" sz="2400" b="1" dirty="0" err="1" smtClean="0">
                <a:latin typeface="Arial Black" panose="020B0A04020102020204" pitchFamily="34" charset="0"/>
              </a:rPr>
              <a:t>Madame</a:t>
            </a:r>
            <a:r>
              <a:rPr lang="sk-SK" sz="2400" b="1" dirty="0" smtClean="0">
                <a:latin typeface="Arial Black" panose="020B0A04020102020204" pitchFamily="34" charset="0"/>
              </a:rPr>
              <a:t> </a:t>
            </a:r>
            <a:r>
              <a:rPr lang="sk-SK" sz="2400" b="1" dirty="0" err="1">
                <a:latin typeface="Arial Black" panose="020B0A04020102020204" pitchFamily="34" charset="0"/>
              </a:rPr>
              <a:t>Tussauds</a:t>
            </a:r>
            <a:r>
              <a:rPr lang="sk-SK" sz="2400" b="1" dirty="0">
                <a:latin typeface="Arial Black" panose="020B0A04020102020204" pitchFamily="34" charset="0"/>
              </a:rPr>
              <a:t> </a:t>
            </a:r>
            <a:r>
              <a:rPr lang="sk-SK" sz="2400" b="1" dirty="0" err="1">
                <a:latin typeface="Arial Black" panose="020B0A04020102020204" pitchFamily="34" charset="0"/>
              </a:rPr>
              <a:t>London</a:t>
            </a:r>
            <a:endParaRPr lang="sk-SK" sz="2400" b="1" dirty="0">
              <a:latin typeface="Arial Black" panose="020B0A04020102020204" pitchFamily="34" charset="0"/>
            </a:endParaRPr>
          </a:p>
          <a:p>
            <a:r>
              <a:rPr lang="sk-SK" dirty="0" smtClean="0"/>
              <a:t> </a:t>
            </a:r>
            <a:r>
              <a:rPr lang="en-US" sz="1600" dirty="0"/>
              <a:t>Madame </a:t>
            </a:r>
            <a:r>
              <a:rPr lang="en-US" sz="1600" dirty="0" err="1"/>
              <a:t>Tussauds</a:t>
            </a:r>
            <a:r>
              <a:rPr lang="en-US" sz="1600" dirty="0"/>
              <a:t> London is located on Marylebone Road in Marylebone, north-west </a:t>
            </a:r>
            <a:r>
              <a:rPr lang="en-US" sz="1600" dirty="0" smtClean="0"/>
              <a:t>London</a:t>
            </a:r>
            <a:endParaRPr lang="sk-SK" sz="1600" dirty="0" smtClean="0"/>
          </a:p>
          <a:p>
            <a:r>
              <a:rPr lang="sk-SK" sz="1600" dirty="0" smtClean="0"/>
              <a:t> </a:t>
            </a:r>
            <a:r>
              <a:rPr lang="en-US" sz="1600" dirty="0"/>
              <a:t>You should allow one-and-a-half to two hours to complete your visit to Madame </a:t>
            </a:r>
            <a:r>
              <a:rPr lang="en-US" sz="1600" dirty="0" err="1"/>
              <a:t>Tussauds</a:t>
            </a:r>
            <a:r>
              <a:rPr lang="en-US" sz="1600" dirty="0"/>
              <a:t> </a:t>
            </a:r>
            <a:r>
              <a:rPr lang="en-US" sz="1600" dirty="0" smtClean="0"/>
              <a:t>London</a:t>
            </a:r>
            <a:endParaRPr lang="sk-SK" sz="1600" dirty="0" smtClean="0"/>
          </a:p>
          <a:p>
            <a:endParaRPr lang="sk-SK" sz="1600" dirty="0"/>
          </a:p>
          <a:p>
            <a:pPr marL="0" indent="0">
              <a:buNone/>
            </a:pPr>
            <a:endParaRPr lang="sk-SK" sz="2400" b="1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sk-SK" sz="2400" b="1" dirty="0" smtClean="0">
                <a:latin typeface="Arial Black" panose="020B0A04020102020204" pitchFamily="34" charset="0"/>
              </a:rPr>
              <a:t>IFS </a:t>
            </a:r>
            <a:r>
              <a:rPr lang="sk-SK" sz="2400" b="1" dirty="0" err="1">
                <a:latin typeface="Arial Black" panose="020B0A04020102020204" pitchFamily="34" charset="0"/>
              </a:rPr>
              <a:t>Cloud</a:t>
            </a:r>
            <a:r>
              <a:rPr lang="sk-SK" sz="2400" b="1" dirty="0">
                <a:latin typeface="Arial Black" panose="020B0A04020102020204" pitchFamily="34" charset="0"/>
              </a:rPr>
              <a:t> </a:t>
            </a:r>
            <a:r>
              <a:rPr lang="sk-SK" sz="2400" b="1" dirty="0" err="1">
                <a:latin typeface="Arial Black" panose="020B0A04020102020204" pitchFamily="34" charset="0"/>
              </a:rPr>
              <a:t>Cable</a:t>
            </a:r>
            <a:r>
              <a:rPr lang="sk-SK" sz="2400" b="1" dirty="0">
                <a:latin typeface="Arial Black" panose="020B0A04020102020204" pitchFamily="34" charset="0"/>
              </a:rPr>
              <a:t> </a:t>
            </a:r>
            <a:r>
              <a:rPr lang="sk-SK" sz="2400" b="1" dirty="0" err="1">
                <a:latin typeface="Arial Black" panose="020B0A04020102020204" pitchFamily="34" charset="0"/>
              </a:rPr>
              <a:t>Car</a:t>
            </a:r>
            <a:endParaRPr lang="sk-SK" sz="2400" b="1" dirty="0">
              <a:latin typeface="Arial Black" panose="020B0A04020102020204" pitchFamily="34" charset="0"/>
            </a:endParaRPr>
          </a:p>
          <a:p>
            <a:r>
              <a:rPr lang="sk-SK" sz="1600" dirty="0" smtClean="0"/>
              <a:t> </a:t>
            </a:r>
            <a:r>
              <a:rPr lang="en-US" sz="1600" dirty="0"/>
              <a:t>Glide above the Thames in the </a:t>
            </a:r>
            <a:r>
              <a:rPr lang="en-US" sz="1600" b="1" dirty="0"/>
              <a:t>IFS Cloud Cable Car</a:t>
            </a:r>
            <a:r>
              <a:rPr lang="en-US" sz="1600" dirty="0"/>
              <a:t> </a:t>
            </a:r>
            <a:r>
              <a:rPr lang="en-US" sz="1600" dirty="0" smtClean="0"/>
              <a:t>and </a:t>
            </a:r>
            <a:r>
              <a:rPr lang="en-US" sz="1600" dirty="0"/>
              <a:t>take in aerial views of London's </a:t>
            </a:r>
            <a:r>
              <a:rPr lang="en-US" sz="1600" dirty="0" smtClean="0"/>
              <a:t>skyline</a:t>
            </a:r>
            <a:endParaRPr lang="sk-SK" sz="1600" dirty="0" smtClean="0"/>
          </a:p>
          <a:p>
            <a:r>
              <a:rPr lang="sk-SK" sz="1600" dirty="0"/>
              <a:t> </a:t>
            </a:r>
            <a:r>
              <a:rPr lang="sk-SK" sz="1600" dirty="0" err="1" smtClean="0"/>
              <a:t>ride</a:t>
            </a:r>
            <a:r>
              <a:rPr lang="sk-SK" sz="1600" dirty="0" smtClean="0"/>
              <a:t> </a:t>
            </a:r>
            <a:r>
              <a:rPr lang="en-US" sz="1600" dirty="0"/>
              <a:t>usually take about 10 minutes.</a:t>
            </a:r>
            <a:endParaRPr lang="sk-SK" sz="1600" dirty="0"/>
          </a:p>
        </p:txBody>
      </p:sp>
      <p:pic>
        <p:nvPicPr>
          <p:cNvPr id="2050" name="Picture 2" descr="The cable car station with cable cars in the background, travelling in both dire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2" y="4826399"/>
            <a:ext cx="3099584" cy="174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45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portugal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982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sz="2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sk-SK" sz="2400" dirty="0" err="1" smtClean="0">
                <a:latin typeface="Arial Black" panose="020B0A04020102020204" pitchFamily="34" charset="0"/>
              </a:rPr>
              <a:t>The</a:t>
            </a:r>
            <a:r>
              <a:rPr lang="sk-SK" sz="2400" dirty="0" smtClean="0">
                <a:latin typeface="Arial Black" panose="020B0A04020102020204" pitchFamily="34" charset="0"/>
              </a:rPr>
              <a:t> </a:t>
            </a:r>
            <a:r>
              <a:rPr lang="sk-SK" sz="2400" dirty="0" err="1" smtClean="0">
                <a:latin typeface="Arial Black" panose="020B0A04020102020204" pitchFamily="34" charset="0"/>
              </a:rPr>
              <a:t>Azores,Portugal</a:t>
            </a:r>
            <a:endParaRPr lang="sk-SK" sz="2400" dirty="0" smtClean="0">
              <a:latin typeface="Arial Black" panose="020B0A04020102020204" pitchFamily="34" charset="0"/>
            </a:endParaRP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Azores</a:t>
            </a:r>
            <a:r>
              <a:rPr lang="sk-SK" dirty="0" smtClean="0"/>
              <a:t> are </a:t>
            </a:r>
            <a:r>
              <a:rPr lang="sk-SK" dirty="0" err="1" smtClean="0"/>
              <a:t>best</a:t>
            </a:r>
            <a:r>
              <a:rPr lang="sk-SK" dirty="0" smtClean="0"/>
              <a:t> </a:t>
            </a:r>
            <a:r>
              <a:rPr lang="sk-SK" dirty="0" err="1" smtClean="0"/>
              <a:t>known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whales</a:t>
            </a:r>
            <a:r>
              <a:rPr lang="sk-SK" dirty="0" smtClean="0"/>
              <a:t> and </a:t>
            </a:r>
            <a:r>
              <a:rPr lang="sk-SK" dirty="0" err="1" smtClean="0"/>
              <a:t>dolphin</a:t>
            </a:r>
            <a:r>
              <a:rPr lang="sk-SK" dirty="0" smtClean="0"/>
              <a:t> </a:t>
            </a:r>
            <a:r>
              <a:rPr lang="sk-SK" dirty="0" err="1" smtClean="0"/>
              <a:t>watching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July</a:t>
            </a:r>
            <a:r>
              <a:rPr lang="sk-SK" dirty="0" smtClean="0"/>
              <a:t> and August are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best</a:t>
            </a:r>
            <a:r>
              <a:rPr lang="sk-SK" dirty="0" smtClean="0"/>
              <a:t> </a:t>
            </a:r>
            <a:r>
              <a:rPr lang="sk-SK" dirty="0" err="1" smtClean="0"/>
              <a:t>times</a:t>
            </a:r>
            <a:r>
              <a:rPr lang="sk-SK" dirty="0" smtClean="0"/>
              <a:t> to </a:t>
            </a:r>
            <a:r>
              <a:rPr lang="sk-SK" dirty="0" err="1" smtClean="0"/>
              <a:t>visit</a:t>
            </a:r>
            <a:r>
              <a:rPr lang="sk-SK" dirty="0" smtClean="0"/>
              <a:t> </a:t>
            </a:r>
            <a:r>
              <a:rPr lang="sk-SK" dirty="0" err="1" smtClean="0"/>
              <a:t>Azores</a:t>
            </a:r>
            <a:endParaRPr lang="sk-SK" dirty="0" smtClean="0"/>
          </a:p>
          <a:p>
            <a:r>
              <a:rPr lang="sk-SK" dirty="0" err="1" smtClean="0"/>
              <a:t>It´s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</a:t>
            </a:r>
            <a:r>
              <a:rPr lang="sk-SK" dirty="0" err="1" smtClean="0"/>
              <a:t>known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hiking,diving</a:t>
            </a:r>
            <a:r>
              <a:rPr lang="sk-SK" dirty="0"/>
              <a:t> </a:t>
            </a:r>
            <a:r>
              <a:rPr lang="sk-SK" dirty="0" smtClean="0"/>
              <a:t>to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adventure</a:t>
            </a:r>
            <a:r>
              <a:rPr lang="sk-SK" dirty="0" smtClean="0"/>
              <a:t> </a:t>
            </a:r>
            <a:r>
              <a:rPr lang="sk-SK" dirty="0" err="1" smtClean="0"/>
              <a:t>sports</a:t>
            </a:r>
            <a:endParaRPr lang="sk-SK" dirty="0" smtClean="0"/>
          </a:p>
          <a:p>
            <a:pPr marL="0" indent="0">
              <a:buNone/>
            </a:pPr>
            <a:endParaRPr lang="sk-SK" sz="2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sk-SK" sz="2400" dirty="0" err="1" smtClean="0">
                <a:latin typeface="Arial Black" panose="020B0A04020102020204" pitchFamily="34" charset="0"/>
              </a:rPr>
              <a:t>Lisbon,Portugal</a:t>
            </a:r>
            <a:endParaRPr lang="sk-SK" sz="2400" dirty="0" smtClean="0">
              <a:latin typeface="Arial Black" panose="020B0A04020102020204" pitchFamily="34" charset="0"/>
            </a:endParaRPr>
          </a:p>
          <a:p>
            <a:r>
              <a:rPr lang="sk-SK" dirty="0" err="1" smtClean="0"/>
              <a:t>It´s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capital</a:t>
            </a:r>
            <a:r>
              <a:rPr lang="sk-SK" dirty="0" smtClean="0"/>
              <a:t> and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largest</a:t>
            </a:r>
            <a:r>
              <a:rPr lang="sk-SK" dirty="0" smtClean="0"/>
              <a:t> city o </a:t>
            </a:r>
            <a:r>
              <a:rPr lang="sk-SK" dirty="0" err="1" smtClean="0"/>
              <a:t>Portugal</a:t>
            </a:r>
            <a:endParaRPr lang="sk-SK" dirty="0" smtClean="0"/>
          </a:p>
          <a:p>
            <a:r>
              <a:rPr lang="sk-SK" dirty="0" err="1" smtClean="0"/>
              <a:t>It</a:t>
            </a:r>
            <a:r>
              <a:rPr lang="sk-SK" dirty="0" smtClean="0"/>
              <a:t> has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worlds</a:t>
            </a:r>
            <a:r>
              <a:rPr lang="sk-SK" dirty="0" smtClean="0"/>
              <a:t> </a:t>
            </a:r>
            <a:r>
              <a:rPr lang="sk-SK" dirty="0" err="1" smtClean="0"/>
              <a:t>oldest</a:t>
            </a:r>
            <a:r>
              <a:rPr lang="sk-SK" dirty="0" smtClean="0"/>
              <a:t> </a:t>
            </a:r>
            <a:r>
              <a:rPr lang="sk-SK" dirty="0" err="1" smtClean="0"/>
              <a:t>bookstore</a:t>
            </a:r>
            <a:endParaRPr lang="sk-SK" dirty="0" smtClean="0"/>
          </a:p>
          <a:p>
            <a:r>
              <a:rPr lang="sk-SK" dirty="0" err="1" smtClean="0"/>
              <a:t>Its</a:t>
            </a:r>
            <a:r>
              <a:rPr lang="sk-SK" dirty="0" smtClean="0"/>
              <a:t> </a:t>
            </a:r>
            <a:r>
              <a:rPr lang="sk-SK" dirty="0" err="1" smtClean="0"/>
              <a:t>known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its</a:t>
            </a:r>
            <a:r>
              <a:rPr lang="sk-SK" dirty="0"/>
              <a:t> </a:t>
            </a:r>
            <a:r>
              <a:rPr lang="sk-SK" dirty="0" err="1" smtClean="0"/>
              <a:t>colonialist</a:t>
            </a:r>
            <a:r>
              <a:rPr lang="sk-SK" dirty="0" smtClean="0"/>
              <a:t> </a:t>
            </a:r>
            <a:r>
              <a:rPr lang="sk-SK" dirty="0" err="1" smtClean="0"/>
              <a:t>history</a:t>
            </a:r>
            <a:r>
              <a:rPr lang="sk-SK" dirty="0" smtClean="0"/>
              <a:t> and </a:t>
            </a:r>
            <a:r>
              <a:rPr lang="sk-SK" dirty="0" err="1" smtClean="0"/>
              <a:t>ornate</a:t>
            </a:r>
            <a:r>
              <a:rPr lang="sk-SK" dirty="0" smtClean="0"/>
              <a:t> </a:t>
            </a:r>
            <a:r>
              <a:rPr lang="sk-SK" dirty="0" err="1" smtClean="0"/>
              <a:t>architecture</a:t>
            </a:r>
            <a:r>
              <a:rPr lang="sk-SK" dirty="0" smtClean="0"/>
              <a:t> and </a:t>
            </a:r>
            <a:r>
              <a:rPr lang="sk-SK" dirty="0" err="1" smtClean="0"/>
              <a:t>beaches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747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14400" y="763794"/>
            <a:ext cx="9046464" cy="4976234"/>
          </a:xfrm>
        </p:spPr>
        <p:txBody>
          <a:bodyPr/>
          <a:lstStyle/>
          <a:p>
            <a:pPr marL="0" indent="0">
              <a:buNone/>
            </a:pPr>
            <a:r>
              <a:rPr lang="sk-SK" sz="2400" dirty="0" err="1" smtClean="0">
                <a:latin typeface="Arial Black" panose="020B0A04020102020204" pitchFamily="34" charset="0"/>
              </a:rPr>
              <a:t>The</a:t>
            </a:r>
            <a:r>
              <a:rPr lang="sk-SK" sz="2400" dirty="0" smtClean="0">
                <a:latin typeface="Arial Black" panose="020B0A04020102020204" pitchFamily="34" charset="0"/>
              </a:rPr>
              <a:t> </a:t>
            </a:r>
            <a:r>
              <a:rPr lang="sk-SK" sz="2400" dirty="0" err="1" smtClean="0">
                <a:latin typeface="Arial Black" panose="020B0A04020102020204" pitchFamily="34" charset="0"/>
              </a:rPr>
              <a:t>Algarve</a:t>
            </a:r>
            <a:endParaRPr lang="sk-SK" sz="2400" dirty="0" smtClean="0">
              <a:latin typeface="Arial Black" panose="020B0A04020102020204" pitchFamily="34" charset="0"/>
            </a:endParaRPr>
          </a:p>
          <a:p>
            <a:r>
              <a:rPr lang="sk-SK" dirty="0" err="1" smtClean="0"/>
              <a:t>Its</a:t>
            </a:r>
            <a:r>
              <a:rPr lang="sk-SK" dirty="0" smtClean="0"/>
              <a:t> </a:t>
            </a:r>
            <a:r>
              <a:rPr lang="sk-SK" dirty="0" err="1" smtClean="0"/>
              <a:t>famous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its</a:t>
            </a:r>
            <a:r>
              <a:rPr lang="sk-SK" dirty="0" smtClean="0"/>
              <a:t> </a:t>
            </a:r>
            <a:r>
              <a:rPr lang="sk-SK" dirty="0" err="1" smtClean="0"/>
              <a:t>cliff-backed</a:t>
            </a:r>
            <a:r>
              <a:rPr lang="sk-SK" dirty="0" smtClean="0"/>
              <a:t>  </a:t>
            </a:r>
            <a:r>
              <a:rPr lang="sk-SK" dirty="0" err="1" smtClean="0"/>
              <a:t>beaches,mouthwatering</a:t>
            </a:r>
            <a:r>
              <a:rPr lang="sk-SK" dirty="0" smtClean="0"/>
              <a:t> </a:t>
            </a:r>
            <a:r>
              <a:rPr lang="sk-SK" dirty="0" err="1" smtClean="0"/>
              <a:t>seafood</a:t>
            </a:r>
            <a:r>
              <a:rPr lang="sk-SK" dirty="0" smtClean="0"/>
              <a:t> and </a:t>
            </a:r>
            <a:r>
              <a:rPr lang="sk-SK" dirty="0" err="1" smtClean="0"/>
              <a:t>picturesque</a:t>
            </a:r>
            <a:r>
              <a:rPr lang="sk-SK" dirty="0" smtClean="0"/>
              <a:t> </a:t>
            </a:r>
            <a:r>
              <a:rPr lang="sk-SK" dirty="0" err="1" smtClean="0"/>
              <a:t>villages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region</a:t>
            </a:r>
            <a:r>
              <a:rPr lang="sk-SK" dirty="0" smtClean="0"/>
              <a:t> has a </a:t>
            </a:r>
            <a:r>
              <a:rPr lang="sk-SK" dirty="0" err="1" smtClean="0"/>
              <a:t>warm</a:t>
            </a:r>
            <a:r>
              <a:rPr lang="sk-SK" dirty="0" smtClean="0"/>
              <a:t> </a:t>
            </a:r>
            <a:r>
              <a:rPr lang="sk-SK" dirty="0" err="1" smtClean="0"/>
              <a:t>climate</a:t>
            </a:r>
            <a:r>
              <a:rPr lang="sk-SK" dirty="0" smtClean="0"/>
              <a:t> and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famous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its</a:t>
            </a:r>
            <a:r>
              <a:rPr lang="sk-SK" dirty="0" smtClean="0"/>
              <a:t> popularity as </a:t>
            </a:r>
            <a:r>
              <a:rPr lang="sk-SK" dirty="0" err="1" smtClean="0"/>
              <a:t>holiday</a:t>
            </a:r>
            <a:r>
              <a:rPr lang="sk-SK" dirty="0" smtClean="0"/>
              <a:t> </a:t>
            </a:r>
            <a:r>
              <a:rPr lang="sk-SK" dirty="0" err="1" smtClean="0"/>
              <a:t>destination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The</a:t>
            </a:r>
            <a:r>
              <a:rPr lang="sk-SK" dirty="0" smtClean="0"/>
              <a:t> are </a:t>
            </a:r>
            <a:r>
              <a:rPr lang="sk-SK" dirty="0" err="1" smtClean="0"/>
              <a:t>many</a:t>
            </a:r>
            <a:r>
              <a:rPr lang="sk-SK" dirty="0" smtClean="0"/>
              <a:t> golf </a:t>
            </a:r>
            <a:r>
              <a:rPr lang="sk-SK" dirty="0" err="1" smtClean="0"/>
              <a:t>courts</a:t>
            </a:r>
            <a:r>
              <a:rPr lang="sk-SK" dirty="0" smtClean="0"/>
              <a:t> </a:t>
            </a:r>
            <a:r>
              <a:rPr lang="sk-SK" dirty="0" err="1" smtClean="0"/>
              <a:t>along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coast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86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Paris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err="1" smtClean="0"/>
              <a:t>Louvre</a:t>
            </a:r>
            <a:r>
              <a:rPr lang="sk-SK" b="1" dirty="0" smtClean="0"/>
              <a:t>:</a:t>
            </a:r>
          </a:p>
          <a:p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iconic</a:t>
            </a:r>
            <a:r>
              <a:rPr lang="sk-SK" dirty="0" smtClean="0"/>
              <a:t> </a:t>
            </a:r>
            <a:r>
              <a:rPr lang="sk-SK" dirty="0" err="1" smtClean="0"/>
              <a:t>French</a:t>
            </a:r>
            <a:r>
              <a:rPr lang="sk-SK" dirty="0" smtClean="0"/>
              <a:t> </a:t>
            </a:r>
            <a:r>
              <a:rPr lang="sk-SK" dirty="0" err="1" smtClean="0"/>
              <a:t>palace</a:t>
            </a:r>
            <a:endParaRPr lang="sk-SK" dirty="0" smtClean="0"/>
          </a:p>
          <a:p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using</a:t>
            </a:r>
            <a:r>
              <a:rPr lang="sk-SK" dirty="0" smtClean="0"/>
              <a:t> </a:t>
            </a:r>
            <a:r>
              <a:rPr lang="sk-SK" dirty="0" err="1" smtClean="0"/>
              <a:t>intermittently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a </a:t>
            </a:r>
            <a:r>
              <a:rPr lang="sk-SK" dirty="0" err="1" smtClean="0"/>
              <a:t>royal</a:t>
            </a:r>
            <a:r>
              <a:rPr lang="sk-SK" dirty="0" smtClean="0"/>
              <a:t> </a:t>
            </a:r>
            <a:r>
              <a:rPr lang="sk-SK" dirty="0" err="1" smtClean="0"/>
              <a:t>family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14th and 18th </a:t>
            </a:r>
            <a:r>
              <a:rPr lang="sk-SK" dirty="0" err="1" smtClean="0"/>
              <a:t>centuries</a:t>
            </a:r>
            <a:endParaRPr lang="sk-SK" dirty="0" smtClean="0"/>
          </a:p>
          <a:p>
            <a:r>
              <a:rPr lang="sk-SK" dirty="0" err="1" smtClean="0"/>
              <a:t>Now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mostly</a:t>
            </a:r>
            <a:r>
              <a:rPr lang="sk-SK" dirty="0" smtClean="0"/>
              <a:t> </a:t>
            </a:r>
            <a:r>
              <a:rPr lang="sk-SK" dirty="0" err="1" smtClean="0"/>
              <a:t>used</a:t>
            </a:r>
            <a:r>
              <a:rPr lang="sk-SK" dirty="0" smtClean="0"/>
              <a:t> by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Louvre</a:t>
            </a:r>
            <a:r>
              <a:rPr lang="sk-SK" dirty="0" smtClean="0"/>
              <a:t> </a:t>
            </a:r>
            <a:r>
              <a:rPr lang="sk-SK" dirty="0" err="1" smtClean="0"/>
              <a:t>Museum</a:t>
            </a:r>
            <a:r>
              <a:rPr lang="sk-SK" dirty="0" smtClean="0"/>
              <a:t>, </a:t>
            </a:r>
            <a:r>
              <a:rPr lang="sk-SK" dirty="0" err="1" smtClean="0"/>
              <a:t>which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first</a:t>
            </a:r>
            <a:r>
              <a:rPr lang="sk-SK" dirty="0" smtClean="0"/>
              <a:t> </a:t>
            </a:r>
            <a:r>
              <a:rPr lang="sk-SK" dirty="0" err="1" smtClean="0"/>
              <a:t>opened</a:t>
            </a:r>
            <a:r>
              <a:rPr lang="sk-SK" dirty="0" smtClean="0"/>
              <a:t> in 1793</a:t>
            </a:r>
          </a:p>
          <a:p>
            <a:r>
              <a:rPr lang="sk-SK" dirty="0" err="1" smtClean="0"/>
              <a:t>It´s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third</a:t>
            </a:r>
            <a:r>
              <a:rPr lang="sk-SK" dirty="0" smtClean="0"/>
              <a:t> </a:t>
            </a:r>
            <a:r>
              <a:rPr lang="sk-SK" dirty="0" err="1" smtClean="0"/>
              <a:t>biggest</a:t>
            </a:r>
            <a:r>
              <a:rPr lang="sk-SK" dirty="0" smtClean="0"/>
              <a:t> </a:t>
            </a:r>
            <a:r>
              <a:rPr lang="sk-SK" dirty="0" err="1" smtClean="0"/>
              <a:t>museum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World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572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78946" y="559398"/>
            <a:ext cx="8981918" cy="5873675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Eiffel </a:t>
            </a:r>
            <a:r>
              <a:rPr lang="sk-SK" b="1" dirty="0" err="1" smtClean="0"/>
              <a:t>tower</a:t>
            </a:r>
            <a:r>
              <a:rPr lang="sk-SK" b="1" dirty="0" smtClean="0"/>
              <a:t>:</a:t>
            </a:r>
          </a:p>
          <a:p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built</a:t>
            </a:r>
            <a:r>
              <a:rPr lang="sk-SK" dirty="0" smtClean="0"/>
              <a:t> </a:t>
            </a:r>
            <a:r>
              <a:rPr lang="sk-SK" dirty="0" err="1" smtClean="0"/>
              <a:t>between</a:t>
            </a:r>
            <a:r>
              <a:rPr lang="sk-SK" dirty="0" smtClean="0"/>
              <a:t> 1887 and 1889</a:t>
            </a:r>
          </a:p>
          <a:p>
            <a:r>
              <a:rPr lang="sk-SK" dirty="0" err="1" smtClean="0"/>
              <a:t>There</a:t>
            </a:r>
            <a:r>
              <a:rPr lang="sk-SK" dirty="0" smtClean="0"/>
              <a:t> </a:t>
            </a:r>
            <a:r>
              <a:rPr lang="sk-SK" dirty="0" err="1" smtClean="0"/>
              <a:t>were</a:t>
            </a:r>
            <a:r>
              <a:rPr lang="sk-SK" dirty="0" smtClean="0"/>
              <a:t> 50 </a:t>
            </a:r>
            <a:r>
              <a:rPr lang="sk-SK" dirty="0" err="1" smtClean="0"/>
              <a:t>architects</a:t>
            </a:r>
            <a:r>
              <a:rPr lang="sk-SK" dirty="0" smtClean="0"/>
              <a:t>, </a:t>
            </a:r>
            <a:r>
              <a:rPr lang="sk-SK" dirty="0" err="1" smtClean="0"/>
              <a:t>engineers</a:t>
            </a:r>
            <a:r>
              <a:rPr lang="sk-SK" dirty="0" smtClean="0"/>
              <a:t> and </a:t>
            </a:r>
            <a:r>
              <a:rPr lang="sk-SK" dirty="0" err="1" smtClean="0"/>
              <a:t>draftsmen</a:t>
            </a:r>
            <a:r>
              <a:rPr lang="sk-SK" dirty="0" smtClean="0"/>
              <a:t> </a:t>
            </a:r>
            <a:r>
              <a:rPr lang="sk-SK" dirty="0" err="1" smtClean="0"/>
              <a:t>that</a:t>
            </a:r>
            <a:r>
              <a:rPr lang="sk-SK" dirty="0" smtClean="0"/>
              <a:t> </a:t>
            </a:r>
            <a:r>
              <a:rPr lang="sk-SK" dirty="0" err="1" smtClean="0"/>
              <a:t>created</a:t>
            </a:r>
            <a:r>
              <a:rPr lang="sk-SK" dirty="0" smtClean="0"/>
              <a:t> 5300 </a:t>
            </a:r>
            <a:r>
              <a:rPr lang="sk-SK" dirty="0" err="1" smtClean="0"/>
              <a:t>drawings</a:t>
            </a:r>
            <a:r>
              <a:rPr lang="sk-SK" dirty="0" smtClean="0"/>
              <a:t> 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tower</a:t>
            </a:r>
            <a:r>
              <a:rPr lang="sk-SK" dirty="0" smtClean="0"/>
              <a:t> </a:t>
            </a:r>
            <a:r>
              <a:rPr lang="sk-SK" dirty="0" err="1" smtClean="0"/>
              <a:t>before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construction</a:t>
            </a:r>
            <a:r>
              <a:rPr lang="sk-SK" dirty="0" smtClean="0"/>
              <a:t> </a:t>
            </a:r>
            <a:r>
              <a:rPr lang="sk-SK" dirty="0" err="1" smtClean="0"/>
              <a:t>started</a:t>
            </a:r>
            <a:endParaRPr lang="sk-SK" dirty="0" smtClean="0"/>
          </a:p>
          <a:p>
            <a:r>
              <a:rPr lang="sk-SK" dirty="0" err="1" smtClean="0"/>
              <a:t>It´s</a:t>
            </a:r>
            <a:r>
              <a:rPr lang="sk-SK" dirty="0" smtClean="0"/>
              <a:t> 324m </a:t>
            </a:r>
            <a:r>
              <a:rPr lang="sk-SK" dirty="0" err="1" smtClean="0"/>
              <a:t>tall</a:t>
            </a:r>
            <a:r>
              <a:rPr lang="sk-SK" dirty="0" smtClean="0"/>
              <a:t> and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weight</a:t>
            </a:r>
            <a:r>
              <a:rPr lang="sk-SK" dirty="0" smtClean="0"/>
              <a:t> more </a:t>
            </a:r>
            <a:r>
              <a:rPr lang="sk-SK" dirty="0" err="1" smtClean="0"/>
              <a:t>that</a:t>
            </a:r>
            <a:r>
              <a:rPr lang="sk-SK" dirty="0" smtClean="0"/>
              <a:t> 10tons</a:t>
            </a:r>
          </a:p>
          <a:p>
            <a:r>
              <a:rPr lang="sk-SK" dirty="0" smtClean="0"/>
              <a:t>Eiffel </a:t>
            </a:r>
            <a:r>
              <a:rPr lang="sk-SK" dirty="0" err="1" smtClean="0"/>
              <a:t>tower</a:t>
            </a:r>
            <a:r>
              <a:rPr lang="sk-SK" dirty="0" smtClean="0"/>
              <a:t> </a:t>
            </a:r>
            <a:r>
              <a:rPr lang="sk-SK" dirty="0" err="1" smtClean="0"/>
              <a:t>now</a:t>
            </a:r>
            <a:r>
              <a:rPr lang="sk-SK" dirty="0" smtClean="0"/>
              <a:t> </a:t>
            </a:r>
            <a:r>
              <a:rPr lang="sk-SK" dirty="0" err="1" smtClean="0"/>
              <a:t>cost</a:t>
            </a:r>
            <a:r>
              <a:rPr lang="sk-SK" dirty="0" smtClean="0"/>
              <a:t> more </a:t>
            </a:r>
            <a:r>
              <a:rPr lang="sk-SK" dirty="0" err="1" smtClean="0"/>
              <a:t>than</a:t>
            </a:r>
            <a:r>
              <a:rPr lang="sk-SK" dirty="0" smtClean="0"/>
              <a:t> 80milion </a:t>
            </a:r>
            <a:r>
              <a:rPr lang="sk-SK" dirty="0" err="1" smtClean="0"/>
              <a:t>euros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 err="1" smtClean="0"/>
              <a:t>Arc</a:t>
            </a:r>
            <a:r>
              <a:rPr lang="sk-SK" b="1" dirty="0" smtClean="0"/>
              <a:t> de </a:t>
            </a:r>
            <a:r>
              <a:rPr lang="sk-SK" b="1" dirty="0" err="1" smtClean="0"/>
              <a:t>Triomphe</a:t>
            </a:r>
            <a:r>
              <a:rPr lang="sk-SK" b="1" dirty="0" smtClean="0"/>
              <a:t>:</a:t>
            </a:r>
          </a:p>
          <a:p>
            <a:r>
              <a:rPr lang="sk-SK" dirty="0" err="1" smtClean="0"/>
              <a:t>One</a:t>
            </a:r>
            <a:r>
              <a:rPr lang="sk-SK" dirty="0" smtClean="0"/>
              <a:t> o </a:t>
            </a:r>
            <a:r>
              <a:rPr lang="sk-SK" dirty="0" err="1" smtClean="0"/>
              <a:t>the</a:t>
            </a:r>
            <a:r>
              <a:rPr lang="sk-SK" dirty="0" smtClean="0"/>
              <a:t> most </a:t>
            </a:r>
            <a:r>
              <a:rPr lang="sk-SK" dirty="0" err="1" smtClean="0"/>
              <a:t>famous</a:t>
            </a:r>
            <a:r>
              <a:rPr lang="sk-SK" dirty="0" smtClean="0"/>
              <a:t> </a:t>
            </a:r>
            <a:r>
              <a:rPr lang="sk-SK" dirty="0" err="1" smtClean="0"/>
              <a:t>monuments</a:t>
            </a:r>
            <a:r>
              <a:rPr lang="sk-SK" dirty="0" smtClean="0"/>
              <a:t> in </a:t>
            </a:r>
            <a:r>
              <a:rPr lang="sk-SK" dirty="0" err="1" smtClean="0"/>
              <a:t>Paris</a:t>
            </a:r>
            <a:endParaRPr lang="sk-SK" dirty="0" smtClean="0"/>
          </a:p>
          <a:p>
            <a:r>
              <a:rPr lang="sk-SK" dirty="0" err="1" smtClean="0"/>
              <a:t>Construction</a:t>
            </a:r>
            <a:r>
              <a:rPr lang="sk-SK" dirty="0" smtClean="0"/>
              <a:t> </a:t>
            </a:r>
            <a:r>
              <a:rPr lang="sk-SK" dirty="0" err="1" smtClean="0"/>
              <a:t>started</a:t>
            </a:r>
            <a:r>
              <a:rPr lang="sk-SK" dirty="0" smtClean="0"/>
              <a:t> on 15 o August 1806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ended</a:t>
            </a:r>
            <a:r>
              <a:rPr lang="sk-SK" dirty="0" smtClean="0"/>
              <a:t> on </a:t>
            </a:r>
            <a:r>
              <a:rPr lang="sk-SK" dirty="0" err="1" smtClean="0"/>
              <a:t>July</a:t>
            </a:r>
            <a:r>
              <a:rPr lang="sk-SK" dirty="0" smtClean="0"/>
              <a:t> 29 1836</a:t>
            </a:r>
          </a:p>
          <a:p>
            <a:r>
              <a:rPr lang="sk-SK" dirty="0" err="1" smtClean="0"/>
              <a:t>It´s</a:t>
            </a:r>
            <a:r>
              <a:rPr lang="sk-SK" dirty="0" smtClean="0"/>
              <a:t> </a:t>
            </a:r>
            <a:r>
              <a:rPr lang="sk-SK" dirty="0" err="1" smtClean="0"/>
              <a:t>made</a:t>
            </a:r>
            <a:r>
              <a:rPr lang="sk-SK" dirty="0" smtClean="0"/>
              <a:t> o </a:t>
            </a:r>
            <a:r>
              <a:rPr lang="sk-SK" dirty="0" err="1" smtClean="0"/>
              <a:t>limestone</a:t>
            </a:r>
            <a:r>
              <a:rPr lang="sk-SK" dirty="0" smtClean="0"/>
              <a:t> and </a:t>
            </a:r>
            <a:r>
              <a:rPr lang="sk-SK" dirty="0" err="1" smtClean="0"/>
              <a:t>cubblestone</a:t>
            </a:r>
            <a:endParaRPr lang="sk-SK" dirty="0" smtClean="0"/>
          </a:p>
          <a:p>
            <a:r>
              <a:rPr lang="sk-SK" dirty="0" err="1" smtClean="0"/>
              <a:t>Bou</a:t>
            </a:r>
            <a:r>
              <a:rPr lang="sk-SK" dirty="0" smtClean="0"/>
              <a:t> </a:t>
            </a:r>
            <a:r>
              <a:rPr lang="sk-SK" dirty="0" err="1" smtClean="0"/>
              <a:t>need</a:t>
            </a:r>
            <a:r>
              <a:rPr lang="sk-SK" dirty="0" smtClean="0"/>
              <a:t> to </a:t>
            </a:r>
            <a:r>
              <a:rPr lang="sk-SK" dirty="0" err="1" smtClean="0"/>
              <a:t>climb</a:t>
            </a:r>
            <a:r>
              <a:rPr lang="sk-SK" dirty="0" smtClean="0"/>
              <a:t> 284 </a:t>
            </a:r>
            <a:r>
              <a:rPr lang="sk-SK" dirty="0" err="1" smtClean="0"/>
              <a:t>steps</a:t>
            </a:r>
            <a:r>
              <a:rPr lang="sk-SK" dirty="0" smtClean="0"/>
              <a:t> to </a:t>
            </a:r>
            <a:r>
              <a:rPr lang="sk-SK" dirty="0" err="1" smtClean="0"/>
              <a:t>reach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top o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Arc</a:t>
            </a:r>
            <a:r>
              <a:rPr lang="sk-SK" dirty="0" smtClean="0"/>
              <a:t> de </a:t>
            </a:r>
            <a:r>
              <a:rPr lang="sk-SK" dirty="0" err="1" smtClean="0"/>
              <a:t>Triomphe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36581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62</TotalTime>
  <Words>350</Words>
  <Application>Microsoft Office PowerPoint</Application>
  <PresentationFormat>Širokouhlá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Gill Sans MT</vt:lpstr>
      <vt:lpstr>Parcel</vt:lpstr>
      <vt:lpstr>Trip in Europe</vt:lpstr>
      <vt:lpstr>LONDON</vt:lpstr>
      <vt:lpstr>Prezentácia programu PowerPoint</vt:lpstr>
      <vt:lpstr>portugal</vt:lpstr>
      <vt:lpstr>Prezentácia programu PowerPoint</vt:lpstr>
      <vt:lpstr>Paris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 in Europe</dc:title>
  <dc:creator>ziak</dc:creator>
  <cp:lastModifiedBy>ziak</cp:lastModifiedBy>
  <cp:revision>7</cp:revision>
  <dcterms:created xsi:type="dcterms:W3CDTF">2023-02-13T13:54:05Z</dcterms:created>
  <dcterms:modified xsi:type="dcterms:W3CDTF">2023-02-13T14:56:44Z</dcterms:modified>
</cp:coreProperties>
</file>