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53294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6224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7536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970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61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5282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534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2049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4893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2264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2883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2CB2E-9CB8-43DA-AF67-2BA0104AFA0A}" type="datetimeFigureOut">
              <a:rPr lang="sk-SK" smtClean="0"/>
              <a:t>13.2.2023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BCAD-C39F-4CA8-A149-9F4991F867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0129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Places</a:t>
            </a:r>
            <a:r>
              <a:rPr lang="sk-SK" dirty="0" smtClean="0"/>
              <a:t> to </a:t>
            </a:r>
            <a:r>
              <a:rPr lang="sk-SK" dirty="0" err="1" smtClean="0"/>
              <a:t>vist</a:t>
            </a:r>
            <a:r>
              <a:rPr lang="sk-SK" dirty="0" smtClean="0"/>
              <a:t> in </a:t>
            </a:r>
            <a:r>
              <a:rPr lang="sk-SK" dirty="0" err="1"/>
              <a:t>E</a:t>
            </a:r>
            <a:r>
              <a:rPr lang="sk-SK" dirty="0" err="1" smtClean="0"/>
              <a:t>urope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3999" y="542644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sk-SK" sz="66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Places</a:t>
            </a:r>
            <a:r>
              <a:rPr lang="sk-SK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to </a:t>
            </a:r>
            <a:r>
              <a:rPr lang="sk-SK" sz="66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visit</a:t>
            </a:r>
            <a:r>
              <a:rPr lang="sk-SK" sz="66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 in </a:t>
            </a:r>
            <a:r>
              <a:rPr lang="sk-SK" sz="6600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Europe</a:t>
            </a:r>
            <a:endParaRPr lang="sk-SK" sz="66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 </a:t>
            </a:r>
            <a:r>
              <a:rPr lang="sk-SK" sz="6600" dirty="0" err="1" smtClean="0"/>
              <a:t>Auschmitz</a:t>
            </a:r>
            <a:endParaRPr lang="sk-SK" sz="66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535" r="10535"/>
          <a:stretch>
            <a:fillRect/>
          </a:stretch>
        </p:blipFill>
        <p:spPr>
          <a:xfrm>
            <a:off x="5704480" y="543043"/>
            <a:ext cx="6172200" cy="4873625"/>
          </a:xfrm>
          <a:prstGeom prst="rect">
            <a:avLst/>
          </a:prstGeom>
        </p:spPr>
      </p:pic>
      <p:sp>
        <p:nvSpPr>
          <p:cNvPr id="6" name="Zástupný objekt pre tex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sk-SK" dirty="0" smtClean="0"/>
              <a:t>1.1 </a:t>
            </a:r>
            <a:r>
              <a:rPr lang="sk-SK" dirty="0" err="1" smtClean="0"/>
              <a:t>milion</a:t>
            </a:r>
            <a:r>
              <a:rPr lang="sk-SK" dirty="0" smtClean="0"/>
              <a:t> </a:t>
            </a:r>
            <a:r>
              <a:rPr lang="sk-SK" dirty="0" err="1" smtClean="0"/>
              <a:t>people</a:t>
            </a:r>
            <a:r>
              <a:rPr lang="sk-SK" dirty="0" smtClean="0"/>
              <a:t> </a:t>
            </a:r>
            <a:r>
              <a:rPr lang="sk-SK" dirty="0" err="1" smtClean="0"/>
              <a:t>died</a:t>
            </a:r>
            <a:r>
              <a:rPr lang="sk-SK" dirty="0" smtClean="0"/>
              <a:t> in </a:t>
            </a:r>
            <a:r>
              <a:rPr lang="sk-SK" dirty="0" err="1" smtClean="0"/>
              <a:t>auschmitz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err="1" smtClean="0"/>
              <a:t>It</a:t>
            </a:r>
            <a:r>
              <a:rPr lang="sk-SK" dirty="0" smtClean="0"/>
              <a:t> </a:t>
            </a:r>
            <a:r>
              <a:rPr lang="sk-SK" dirty="0" err="1" smtClean="0"/>
              <a:t>takes</a:t>
            </a:r>
            <a:r>
              <a:rPr lang="sk-SK" dirty="0" smtClean="0"/>
              <a:t> </a:t>
            </a:r>
            <a:r>
              <a:rPr lang="sk-SK" dirty="0" err="1" smtClean="0"/>
              <a:t>two</a:t>
            </a:r>
            <a:r>
              <a:rPr lang="sk-SK" dirty="0" smtClean="0"/>
              <a:t> and a </a:t>
            </a:r>
            <a:r>
              <a:rPr lang="sk-SK" dirty="0" err="1" smtClean="0"/>
              <a:t>half</a:t>
            </a:r>
            <a:r>
              <a:rPr lang="sk-SK" dirty="0" smtClean="0"/>
              <a:t>  </a:t>
            </a:r>
            <a:r>
              <a:rPr lang="sk-SK" dirty="0" err="1" smtClean="0"/>
              <a:t>hour</a:t>
            </a:r>
            <a:r>
              <a:rPr lang="sk-SK" dirty="0" smtClean="0"/>
              <a:t> </a:t>
            </a:r>
            <a:r>
              <a:rPr lang="sk-SK" dirty="0" err="1" smtClean="0"/>
              <a:t>from</a:t>
            </a:r>
            <a:r>
              <a:rPr lang="sk-SK" dirty="0" smtClean="0"/>
              <a:t> Považská Bystrica to </a:t>
            </a:r>
            <a:r>
              <a:rPr lang="sk-SK" dirty="0" err="1" smtClean="0"/>
              <a:t>auschmitz</a:t>
            </a:r>
            <a:r>
              <a:rPr lang="sk-SK" dirty="0" smtClean="0"/>
              <a:t> to get </a:t>
            </a:r>
            <a:r>
              <a:rPr lang="sk-SK" dirty="0" err="1" smtClean="0"/>
              <a:t>there</a:t>
            </a:r>
            <a:r>
              <a:rPr lang="sk-SK" dirty="0" smtClean="0"/>
              <a:t>	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I </a:t>
            </a:r>
            <a:r>
              <a:rPr lang="sk-SK" dirty="0" err="1"/>
              <a:t>w</a:t>
            </a:r>
            <a:r>
              <a:rPr lang="sk-SK" dirty="0" err="1" smtClean="0"/>
              <a:t>ould</a:t>
            </a:r>
            <a:r>
              <a:rPr lang="sk-SK" dirty="0" smtClean="0"/>
              <a:t> </a:t>
            </a:r>
            <a:r>
              <a:rPr lang="sk-SK" dirty="0" err="1" smtClean="0"/>
              <a:t>like</a:t>
            </a:r>
            <a:r>
              <a:rPr lang="sk-SK" dirty="0" smtClean="0"/>
              <a:t> to go </a:t>
            </a:r>
            <a:r>
              <a:rPr lang="sk-SK" dirty="0" err="1" smtClean="0"/>
              <a:t>there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sk-SK" dirty="0" err="1" smtClean="0"/>
              <a:t>historical</a:t>
            </a:r>
            <a:r>
              <a:rPr lang="sk-SK" dirty="0" smtClean="0"/>
              <a:t> part of </a:t>
            </a:r>
            <a:r>
              <a:rPr lang="sk-SK" dirty="0" err="1" smtClean="0"/>
              <a:t>it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The </a:t>
            </a:r>
            <a:r>
              <a:rPr lang="sk-SK" dirty="0" err="1" smtClean="0"/>
              <a:t>jews</a:t>
            </a:r>
            <a:r>
              <a:rPr lang="sk-SK" dirty="0" smtClean="0"/>
              <a:t> </a:t>
            </a:r>
            <a:r>
              <a:rPr lang="sk-SK" dirty="0" err="1" smtClean="0"/>
              <a:t>got</a:t>
            </a:r>
            <a:r>
              <a:rPr lang="sk-SK" dirty="0" smtClean="0"/>
              <a:t> </a:t>
            </a:r>
            <a:r>
              <a:rPr lang="sk-SK" dirty="0" err="1" smtClean="0"/>
              <a:t>there</a:t>
            </a:r>
            <a:r>
              <a:rPr lang="sk-SK" dirty="0" smtClean="0"/>
              <a:t> by </a:t>
            </a:r>
            <a:r>
              <a:rPr lang="sk-SK" dirty="0" err="1" smtClean="0"/>
              <a:t>train</a:t>
            </a:r>
            <a:endParaRPr lang="sk-SK" dirty="0" smtClean="0"/>
          </a:p>
          <a:p>
            <a:pPr marL="285750" indent="-285750">
              <a:buFontTx/>
              <a:buChar char="-"/>
            </a:pPr>
            <a:r>
              <a:rPr lang="sk-SK" dirty="0" smtClean="0"/>
              <a:t>The </a:t>
            </a:r>
            <a:r>
              <a:rPr lang="sk-SK" dirty="0" err="1" smtClean="0"/>
              <a:t>capital</a:t>
            </a:r>
            <a:r>
              <a:rPr lang="sk-SK" dirty="0" smtClean="0"/>
              <a:t> city of </a:t>
            </a:r>
            <a:r>
              <a:rPr lang="sk-SK" dirty="0" err="1" smtClean="0"/>
              <a:t>Poland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Warsav</a:t>
            </a:r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6025"/>
            <a:ext cx="2705100" cy="16859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3218" y="4570740"/>
            <a:ext cx="2965132" cy="2125944"/>
          </a:xfrm>
          <a:prstGeom prst="rect">
            <a:avLst/>
          </a:prstGeom>
        </p:spPr>
      </p:pic>
      <p:cxnSp>
        <p:nvCxnSpPr>
          <p:cNvPr id="9" name="Rovná spojnica 8"/>
          <p:cNvCxnSpPr/>
          <p:nvPr/>
        </p:nvCxnSpPr>
        <p:spPr>
          <a:xfrm>
            <a:off x="5691499" y="564022"/>
            <a:ext cx="34183" cy="48796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ovná spojnica 10"/>
          <p:cNvCxnSpPr/>
          <p:nvPr/>
        </p:nvCxnSpPr>
        <p:spPr>
          <a:xfrm>
            <a:off x="5725682" y="564022"/>
            <a:ext cx="6118608" cy="209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nica 13"/>
          <p:cNvCxnSpPr/>
          <p:nvPr/>
        </p:nvCxnSpPr>
        <p:spPr>
          <a:xfrm flipH="1" flipV="1">
            <a:off x="11822096" y="585001"/>
            <a:ext cx="44389" cy="2405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572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55630" y="-2290763"/>
            <a:ext cx="17145000" cy="11430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BlokTextu 5"/>
          <p:cNvSpPr txBox="1"/>
          <p:nvPr/>
        </p:nvSpPr>
        <p:spPr>
          <a:xfrm>
            <a:off x="246185" y="527538"/>
            <a:ext cx="11359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                                                                               </a:t>
            </a:r>
            <a:r>
              <a:rPr lang="sk-SK" sz="6000" dirty="0" err="1" smtClean="0"/>
              <a:t>ukraine</a:t>
            </a:r>
            <a:endParaRPr lang="sk-SK" sz="6000" dirty="0"/>
          </a:p>
        </p:txBody>
      </p:sp>
      <p:sp>
        <p:nvSpPr>
          <p:cNvPr id="7" name="BlokTextu 6"/>
          <p:cNvSpPr txBox="1"/>
          <p:nvPr/>
        </p:nvSpPr>
        <p:spPr>
          <a:xfrm>
            <a:off x="153988" y="2517287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r>
              <a:rPr lang="sk-SK" sz="2400" dirty="0" smtClean="0">
                <a:solidFill>
                  <a:srgbClr val="FFFF00"/>
                </a:solidFill>
              </a:rPr>
              <a:t>-</a:t>
            </a:r>
            <a:r>
              <a:rPr lang="en-US" sz="2400" dirty="0" smtClean="0">
                <a:solidFill>
                  <a:srgbClr val="FFFF00"/>
                </a:solidFill>
              </a:rPr>
              <a:t>Ukraine </a:t>
            </a:r>
            <a:r>
              <a:rPr lang="en-US" sz="2400" dirty="0">
                <a:solidFill>
                  <a:srgbClr val="FFFF00"/>
                </a:solidFill>
              </a:rPr>
              <a:t>covers approximately 600,000 square </a:t>
            </a:r>
            <a:r>
              <a:rPr lang="en-US" sz="2400" dirty="0" err="1" smtClean="0">
                <a:solidFill>
                  <a:srgbClr val="FFFF00"/>
                </a:solidFill>
              </a:rPr>
              <a:t>kilometres</a:t>
            </a:r>
            <a:endParaRPr lang="sk-SK" sz="2400" dirty="0" smtClean="0">
              <a:solidFill>
                <a:srgbClr val="FFFF00"/>
              </a:solidFill>
            </a:endParaRPr>
          </a:p>
          <a:p>
            <a:r>
              <a:rPr lang="sk-SK" sz="2400" dirty="0" smtClean="0">
                <a:solidFill>
                  <a:srgbClr val="FFFF00"/>
                </a:solidFill>
              </a:rPr>
              <a:t>-41 </a:t>
            </a:r>
            <a:r>
              <a:rPr lang="sk-SK" sz="2400" dirty="0" err="1" smtClean="0">
                <a:solidFill>
                  <a:srgbClr val="FFFF00"/>
                </a:solidFill>
              </a:rPr>
              <a:t>milion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people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live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there</a:t>
            </a:r>
            <a:endParaRPr lang="sk-SK" sz="2400" dirty="0" smtClean="0">
              <a:solidFill>
                <a:srgbClr val="FFFF00"/>
              </a:solidFill>
            </a:endParaRPr>
          </a:p>
          <a:p>
            <a:r>
              <a:rPr lang="sk-SK" sz="2400" dirty="0" smtClean="0">
                <a:solidFill>
                  <a:srgbClr val="FFFF00"/>
                </a:solidFill>
              </a:rPr>
              <a:t>-</a:t>
            </a:r>
            <a:r>
              <a:rPr lang="sk-SK" sz="2400" dirty="0" err="1" smtClean="0">
                <a:solidFill>
                  <a:srgbClr val="FFFF00"/>
                </a:solidFill>
              </a:rPr>
              <a:t>there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is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an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ongoing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war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with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russia</a:t>
            </a:r>
            <a:endParaRPr lang="sk-SK" sz="2400" dirty="0" smtClean="0">
              <a:solidFill>
                <a:srgbClr val="FFFF00"/>
              </a:solidFill>
            </a:endParaRPr>
          </a:p>
          <a:p>
            <a:r>
              <a:rPr lang="sk-SK" sz="2400" dirty="0" smtClean="0">
                <a:solidFill>
                  <a:srgbClr val="FFFF00"/>
                </a:solidFill>
              </a:rPr>
              <a:t>-The </a:t>
            </a:r>
            <a:r>
              <a:rPr lang="sk-SK" sz="2400" dirty="0" err="1" smtClean="0">
                <a:solidFill>
                  <a:srgbClr val="FFFF00"/>
                </a:solidFill>
              </a:rPr>
              <a:t>capital</a:t>
            </a:r>
            <a:r>
              <a:rPr lang="sk-SK" sz="2400" dirty="0" smtClean="0">
                <a:solidFill>
                  <a:srgbClr val="FFFF00"/>
                </a:solidFill>
              </a:rPr>
              <a:t> city of </a:t>
            </a:r>
            <a:r>
              <a:rPr lang="sk-SK" sz="2400" dirty="0" err="1" smtClean="0">
                <a:solidFill>
                  <a:srgbClr val="FFFF00"/>
                </a:solidFill>
              </a:rPr>
              <a:t>Ukraine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 smtClean="0">
                <a:solidFill>
                  <a:srgbClr val="FFFF00"/>
                </a:solidFill>
              </a:rPr>
              <a:t>is</a:t>
            </a:r>
            <a:r>
              <a:rPr lang="sk-SK" sz="2400" dirty="0" smtClean="0">
                <a:solidFill>
                  <a:srgbClr val="FFFF00"/>
                </a:solidFill>
              </a:rPr>
              <a:t> </a:t>
            </a:r>
            <a:r>
              <a:rPr lang="sk-SK" sz="2400" dirty="0" err="1">
                <a:solidFill>
                  <a:srgbClr val="FFFF00"/>
                </a:solidFill>
              </a:rPr>
              <a:t>K</a:t>
            </a:r>
            <a:r>
              <a:rPr lang="sk-SK" sz="2400" dirty="0" err="1" smtClean="0">
                <a:solidFill>
                  <a:srgbClr val="FFFF00"/>
                </a:solidFill>
              </a:rPr>
              <a:t>yev</a:t>
            </a:r>
            <a:endParaRPr lang="sk-SK" sz="2400" dirty="0" smtClean="0">
              <a:solidFill>
                <a:srgbClr val="FFFF0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8087" y="4798476"/>
            <a:ext cx="4384245" cy="245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43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                            </a:t>
            </a:r>
            <a:r>
              <a:rPr lang="sk-SK" dirty="0" err="1" smtClean="0"/>
              <a:t>France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k-SK" dirty="0" smtClean="0"/>
              <a:t>The </a:t>
            </a:r>
            <a:r>
              <a:rPr lang="sk-SK" dirty="0" err="1" smtClean="0"/>
              <a:t>capital</a:t>
            </a:r>
            <a:r>
              <a:rPr lang="sk-SK" dirty="0" smtClean="0"/>
              <a:t> city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paris</a:t>
            </a:r>
            <a:endParaRPr lang="sk-SK" dirty="0" smtClean="0"/>
          </a:p>
          <a:p>
            <a:pPr>
              <a:buFontTx/>
              <a:buChar char="-"/>
            </a:pPr>
            <a:r>
              <a:rPr lang="sk-SK" dirty="0" smtClean="0"/>
              <a:t>Most 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place</a:t>
            </a:r>
            <a:r>
              <a:rPr lang="sk-SK" dirty="0" smtClean="0"/>
              <a:t> to </a:t>
            </a:r>
            <a:r>
              <a:rPr lang="sk-SK" dirty="0" err="1" smtClean="0"/>
              <a:t>visit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eifell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</a:t>
            </a:r>
            <a:r>
              <a:rPr lang="sk-SK" dirty="0" err="1" smtClean="0"/>
              <a:t>tower</a:t>
            </a:r>
            <a:endParaRPr lang="sk-SK" dirty="0" smtClean="0"/>
          </a:p>
          <a:p>
            <a:pPr marL="0" indent="0">
              <a:buNone/>
            </a:pPr>
            <a:r>
              <a:rPr lang="sk-SK" dirty="0" smtClean="0"/>
              <a:t>-</a:t>
            </a:r>
            <a:r>
              <a:rPr lang="sk-SK" dirty="0" err="1" smtClean="0"/>
              <a:t>famous</a:t>
            </a:r>
            <a:r>
              <a:rPr lang="sk-SK" dirty="0" smtClean="0"/>
              <a:t> </a:t>
            </a:r>
            <a:r>
              <a:rPr lang="sk-SK" dirty="0" err="1" smtClean="0"/>
              <a:t>food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baguette</a:t>
            </a:r>
            <a:r>
              <a:rPr lang="sk-SK" dirty="0" smtClean="0"/>
              <a:t> and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err="1" smtClean="0"/>
              <a:t>croasiant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076" y="152445"/>
            <a:ext cx="5623131" cy="4872089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641" y="187325"/>
            <a:ext cx="2790825" cy="16383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7461" y="4178414"/>
            <a:ext cx="2352359" cy="176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11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59</Words>
  <Application>Microsoft Office PowerPoint</Application>
  <PresentationFormat>Širokouhlá</PresentationFormat>
  <Paragraphs>19</Paragraphs>
  <Slides>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</vt:i4>
      </vt:variant>
    </vt:vector>
  </HeadingPairs>
  <TitlesOfParts>
    <vt:vector size="9" baseType="lpstr">
      <vt:lpstr>Algerian</vt:lpstr>
      <vt:lpstr>Arial</vt:lpstr>
      <vt:lpstr>Calibri</vt:lpstr>
      <vt:lpstr>Calibri Light</vt:lpstr>
      <vt:lpstr>Motív balíka Office</vt:lpstr>
      <vt:lpstr>Places to vist in Europe</vt:lpstr>
      <vt:lpstr>                               Auschmitz</vt:lpstr>
      <vt:lpstr>Prezentácia programu PowerPoint</vt:lpstr>
      <vt:lpstr>                              France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 places to travel in Europe</dc:title>
  <dc:creator>študent</dc:creator>
  <cp:lastModifiedBy>študent</cp:lastModifiedBy>
  <cp:revision>6</cp:revision>
  <dcterms:created xsi:type="dcterms:W3CDTF">2023-02-13T13:59:19Z</dcterms:created>
  <dcterms:modified xsi:type="dcterms:W3CDTF">2023-02-13T14:57:32Z</dcterms:modified>
</cp:coreProperties>
</file>