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CC"/>
    <a:srgbClr val="1730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67C4-C62D-4214-BFD5-2B195CAED42D}" type="datetimeFigureOut">
              <a:rPr lang="sk-SK" smtClean="0"/>
              <a:t>13.2.2023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1008-7935-443A-87AF-CB5F4925A7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998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67C4-C62D-4214-BFD5-2B195CAED42D}" type="datetimeFigureOut">
              <a:rPr lang="sk-SK" smtClean="0"/>
              <a:t>13.2.2023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1008-7935-443A-87AF-CB5F4925A7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9879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67C4-C62D-4214-BFD5-2B195CAED42D}" type="datetimeFigureOut">
              <a:rPr lang="sk-SK" smtClean="0"/>
              <a:t>13.2.2023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1008-7935-443A-87AF-CB5F4925A7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5491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67C4-C62D-4214-BFD5-2B195CAED42D}" type="datetimeFigureOut">
              <a:rPr lang="sk-SK" smtClean="0"/>
              <a:t>13.2.2023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1008-7935-443A-87AF-CB5F4925A7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3209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67C4-C62D-4214-BFD5-2B195CAED42D}" type="datetimeFigureOut">
              <a:rPr lang="sk-SK" smtClean="0"/>
              <a:t>13.2.2023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1008-7935-443A-87AF-CB5F4925A7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22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67C4-C62D-4214-BFD5-2B195CAED42D}" type="datetimeFigureOut">
              <a:rPr lang="sk-SK" smtClean="0"/>
              <a:t>13.2.2023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1008-7935-443A-87AF-CB5F4925A7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8938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67C4-C62D-4214-BFD5-2B195CAED42D}" type="datetimeFigureOut">
              <a:rPr lang="sk-SK" smtClean="0"/>
              <a:t>13.2.2023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1008-7935-443A-87AF-CB5F4925A7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387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67C4-C62D-4214-BFD5-2B195CAED42D}" type="datetimeFigureOut">
              <a:rPr lang="sk-SK" smtClean="0"/>
              <a:t>13.2.2023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1008-7935-443A-87AF-CB5F4925A7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9218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67C4-C62D-4214-BFD5-2B195CAED42D}" type="datetimeFigureOut">
              <a:rPr lang="sk-SK" smtClean="0"/>
              <a:t>13.2.2023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1008-7935-443A-87AF-CB5F4925A7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3109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67C4-C62D-4214-BFD5-2B195CAED42D}" type="datetimeFigureOut">
              <a:rPr lang="sk-SK" smtClean="0"/>
              <a:t>13.2.2023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1008-7935-443A-87AF-CB5F4925A7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5974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67C4-C62D-4214-BFD5-2B195CAED42D}" type="datetimeFigureOut">
              <a:rPr lang="sk-SK" smtClean="0"/>
              <a:t>13.2.2023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1008-7935-443A-87AF-CB5F4925A7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2114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067C4-C62D-4214-BFD5-2B195CAED42D}" type="datetimeFigureOut">
              <a:rPr lang="sk-SK" smtClean="0"/>
              <a:t>13.2.2023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31008-7935-443A-87AF-CB5F4925A7C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652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>
                <a:latin typeface="Algerian" panose="04020705040A02060702" pitchFamily="82" charset="0"/>
              </a:rPr>
              <a:t>Trip </a:t>
            </a:r>
            <a:r>
              <a:rPr lang="sk-SK" b="1" dirty="0" err="1" smtClean="0">
                <a:latin typeface="Algerian" panose="04020705040A02060702" pitchFamily="82" charset="0"/>
              </a:rPr>
              <a:t>around</a:t>
            </a:r>
            <a:r>
              <a:rPr lang="sk-SK" b="1" dirty="0" smtClean="0">
                <a:latin typeface="Algerian" panose="04020705040A02060702" pitchFamily="82" charset="0"/>
              </a:rPr>
              <a:t> </a:t>
            </a:r>
            <a:r>
              <a:rPr lang="sk-SK" b="1" dirty="0" err="1" smtClean="0">
                <a:latin typeface="Algerian" panose="04020705040A02060702" pitchFamily="82" charset="0"/>
              </a:rPr>
              <a:t>the</a:t>
            </a:r>
            <a:r>
              <a:rPr lang="sk-SK" b="1" dirty="0" smtClean="0">
                <a:latin typeface="Algerian" panose="04020705040A02060702" pitchFamily="82" charset="0"/>
              </a:rPr>
              <a:t> </a:t>
            </a:r>
            <a:r>
              <a:rPr lang="sk-SK" b="1" dirty="0" err="1" smtClean="0">
                <a:latin typeface="Algerian" panose="04020705040A02060702" pitchFamily="82" charset="0"/>
              </a:rPr>
              <a:t>Europe</a:t>
            </a:r>
            <a:endParaRPr lang="sk-SK" b="1" dirty="0">
              <a:latin typeface="Algerian" panose="04020705040A02060702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b="1" dirty="0" smtClean="0"/>
              <a:t>-Germany</a:t>
            </a:r>
          </a:p>
          <a:p>
            <a:r>
              <a:rPr lang="sk-SK" b="1" dirty="0" smtClean="0"/>
              <a:t>-France</a:t>
            </a:r>
          </a:p>
          <a:p>
            <a:r>
              <a:rPr lang="sk-SK" b="1" dirty="0" smtClean="0"/>
              <a:t>-</a:t>
            </a:r>
            <a:r>
              <a:rPr lang="sk-SK" b="1" dirty="0" err="1" smtClean="0"/>
              <a:t>Slovenia</a:t>
            </a:r>
            <a:endParaRPr lang="sk-SK" b="1" dirty="0" smtClean="0"/>
          </a:p>
          <a:p>
            <a:r>
              <a:rPr lang="sk-SK" b="1" dirty="0" smtClean="0"/>
              <a:t>-</a:t>
            </a:r>
            <a:r>
              <a:rPr lang="sk-SK" b="1" dirty="0" err="1" smtClean="0"/>
              <a:t>Finland</a:t>
            </a:r>
            <a:r>
              <a:rPr lang="sk-SK" b="1" dirty="0" smtClean="0"/>
              <a:t> 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410442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1908" y="5131010"/>
            <a:ext cx="10780776" cy="613283"/>
          </a:xfrm>
        </p:spPr>
        <p:txBody>
          <a:bodyPr/>
          <a:lstStyle/>
          <a:p>
            <a:r>
              <a:rPr lang="sk-SK" dirty="0" smtClean="0"/>
              <a:t>Germany</a:t>
            </a:r>
            <a:endParaRPr lang="sk-SK" dirty="0"/>
          </a:p>
        </p:txBody>
      </p:sp>
      <p:pic>
        <p:nvPicPr>
          <p:cNvPr id="8" name="Zástupný objekt pre obrázok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7" r="12007"/>
          <a:stretch>
            <a:fillRect/>
          </a:stretch>
        </p:blipFill>
        <p:spPr>
          <a:xfrm>
            <a:off x="1" y="0"/>
            <a:ext cx="12192000" cy="6857999"/>
          </a:xfrm>
        </p:spPr>
      </p:pic>
      <p:sp>
        <p:nvSpPr>
          <p:cNvPr id="3" name="Zástupný objekt pre obsah 2"/>
          <p:cNvSpPr>
            <a:spLocks noGrp="1"/>
          </p:cNvSpPr>
          <p:nvPr>
            <p:ph type="body" sz="half" idx="2"/>
          </p:nvPr>
        </p:nvSpPr>
        <p:spPr>
          <a:xfrm>
            <a:off x="1069946" y="5964294"/>
            <a:ext cx="9229344" cy="533400"/>
          </a:xfrm>
        </p:spPr>
        <p:txBody>
          <a:bodyPr>
            <a:noAutofit/>
          </a:bodyPr>
          <a:lstStyle/>
          <a:p>
            <a:r>
              <a:rPr lang="sk-S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sk-SK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sk-S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to visit Germany </a:t>
            </a:r>
            <a:r>
              <a:rPr lang="sk-SK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sk-S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it‘s</a:t>
            </a:r>
            <a:r>
              <a:rPr lang="sk-S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sk-S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expensive</a:t>
            </a:r>
            <a:r>
              <a:rPr lang="sk-S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country and visit</a:t>
            </a:r>
            <a:r>
              <a:rPr lang="sk-SK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k-S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capital</a:t>
            </a:r>
            <a:r>
              <a:rPr lang="sk-S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city of Germany-</a:t>
            </a:r>
            <a:r>
              <a:rPr lang="sk-SK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Berlin</a:t>
            </a:r>
            <a:r>
              <a:rPr lang="sk-S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sk-SK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Berlin</a:t>
            </a:r>
            <a:r>
              <a:rPr lang="sk-S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sk-S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sk-S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sk-SK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sk-S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Brandenburg</a:t>
            </a:r>
            <a:r>
              <a:rPr lang="sk-S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Gate, visit </a:t>
            </a:r>
            <a:r>
              <a:rPr lang="sk-SK" sz="1800" dirty="0" err="1">
                <a:latin typeface="Arial" panose="020B0604020202020204" pitchFamily="34" charset="0"/>
                <a:cs typeface="Arial" panose="020B0604020202020204" pitchFamily="34" charset="0"/>
              </a:rPr>
              <a:t>Großer</a:t>
            </a:r>
            <a:r>
              <a:rPr lang="sk-SK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Tiergarten</a:t>
            </a:r>
            <a:r>
              <a:rPr lang="sk-SK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sk-SK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Berlin</a:t>
            </a:r>
            <a:r>
              <a:rPr lang="sk-S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cathedral</a:t>
            </a:r>
            <a:r>
              <a:rPr lang="sk-S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  <a:r>
              <a:rPr lang="sk-S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sk-SK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7437">
            <a:off x="419225" y="943961"/>
            <a:ext cx="3310214" cy="31005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202" y="1070267"/>
            <a:ext cx="4026798" cy="3020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Obdĺžnik 8"/>
          <p:cNvSpPr/>
          <p:nvPr/>
        </p:nvSpPr>
        <p:spPr>
          <a:xfrm>
            <a:off x="-1" y="4581833"/>
            <a:ext cx="12192001" cy="136668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8000" u="sng" dirty="0" smtClean="0">
                <a:solidFill>
                  <a:schemeClr val="tx1"/>
                </a:solidFill>
              </a:rPr>
              <a:t>Germany</a:t>
            </a:r>
            <a:endParaRPr lang="sk-SK" sz="8000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0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u="sng" dirty="0" smtClean="0"/>
              <a:t>France</a:t>
            </a:r>
            <a:endParaRPr lang="sk-SK" u="sng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439" y="0"/>
            <a:ext cx="4011561" cy="2514648"/>
          </a:xfrm>
        </p:spPr>
      </p:pic>
      <p:sp>
        <p:nvSpPr>
          <p:cNvPr id="8" name="Obdĺžnik 7"/>
          <p:cNvSpPr/>
          <p:nvPr/>
        </p:nvSpPr>
        <p:spPr>
          <a:xfrm>
            <a:off x="235974" y="2664542"/>
            <a:ext cx="11798710" cy="39132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 err="1" smtClean="0">
                <a:solidFill>
                  <a:schemeClr val="tx1"/>
                </a:solidFill>
              </a:rPr>
              <a:t>All</a:t>
            </a:r>
            <a:r>
              <a:rPr lang="sk-SK" sz="2400" dirty="0" smtClean="0">
                <a:solidFill>
                  <a:schemeClr val="tx1"/>
                </a:solidFill>
              </a:rPr>
              <a:t> of </a:t>
            </a:r>
            <a:r>
              <a:rPr lang="sk-SK" sz="2400" dirty="0" err="1" smtClean="0">
                <a:solidFill>
                  <a:schemeClr val="tx1"/>
                </a:solidFill>
              </a:rPr>
              <a:t>us</a:t>
            </a:r>
            <a:r>
              <a:rPr lang="sk-SK" sz="2400" dirty="0" smtClean="0">
                <a:solidFill>
                  <a:schemeClr val="tx1"/>
                </a:solidFill>
              </a:rPr>
              <a:t> </a:t>
            </a:r>
            <a:r>
              <a:rPr lang="sk-SK" sz="2400" dirty="0" err="1" smtClean="0">
                <a:solidFill>
                  <a:schemeClr val="tx1"/>
                </a:solidFill>
              </a:rPr>
              <a:t>want</a:t>
            </a:r>
            <a:r>
              <a:rPr lang="sk-SK" sz="2400" dirty="0" smtClean="0">
                <a:solidFill>
                  <a:schemeClr val="tx1"/>
                </a:solidFill>
              </a:rPr>
              <a:t> to </a:t>
            </a:r>
            <a:r>
              <a:rPr lang="sk-SK" sz="2400" dirty="0" err="1" smtClean="0">
                <a:solidFill>
                  <a:schemeClr val="tx1"/>
                </a:solidFill>
              </a:rPr>
              <a:t>see</a:t>
            </a:r>
            <a:r>
              <a:rPr lang="sk-SK" sz="2400" dirty="0" smtClean="0">
                <a:solidFill>
                  <a:schemeClr val="tx1"/>
                </a:solidFill>
              </a:rPr>
              <a:t> Eiffel  </a:t>
            </a:r>
            <a:r>
              <a:rPr lang="sk-SK" sz="2400" dirty="0" err="1" smtClean="0">
                <a:solidFill>
                  <a:schemeClr val="tx1"/>
                </a:solidFill>
              </a:rPr>
              <a:t>Tower</a:t>
            </a:r>
            <a:r>
              <a:rPr lang="sk-SK" sz="2400" dirty="0" smtClean="0">
                <a:solidFill>
                  <a:schemeClr val="tx1"/>
                </a:solidFill>
              </a:rPr>
              <a:t> and visit </a:t>
            </a:r>
            <a:r>
              <a:rPr lang="fr-FR" sz="2400" dirty="0">
                <a:solidFill>
                  <a:schemeClr val="tx1"/>
                </a:solidFill>
              </a:rPr>
              <a:t>Arc de Triomphe de </a:t>
            </a:r>
            <a:r>
              <a:rPr lang="fr-FR" sz="2400" dirty="0" smtClean="0">
                <a:solidFill>
                  <a:schemeClr val="tx1"/>
                </a:solidFill>
              </a:rPr>
              <a:t>l’Étoile</a:t>
            </a:r>
            <a:r>
              <a:rPr lang="sk-SK" sz="24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sk-SK" sz="2400" dirty="0" err="1" smtClean="0">
                <a:solidFill>
                  <a:schemeClr val="tx1"/>
                </a:solidFill>
              </a:rPr>
              <a:t>Then</a:t>
            </a:r>
            <a:r>
              <a:rPr lang="sk-SK" sz="2400" dirty="0" smtClean="0">
                <a:solidFill>
                  <a:schemeClr val="tx1"/>
                </a:solidFill>
              </a:rPr>
              <a:t> </a:t>
            </a:r>
            <a:r>
              <a:rPr lang="sk-SK" sz="2400" dirty="0" err="1" smtClean="0">
                <a:solidFill>
                  <a:schemeClr val="tx1"/>
                </a:solidFill>
              </a:rPr>
              <a:t>we</a:t>
            </a:r>
            <a:r>
              <a:rPr lang="sk-SK" sz="2400" dirty="0" smtClean="0">
                <a:solidFill>
                  <a:schemeClr val="tx1"/>
                </a:solidFill>
              </a:rPr>
              <a:t> </a:t>
            </a:r>
            <a:r>
              <a:rPr lang="sk-SK" sz="2400" dirty="0" err="1" smtClean="0">
                <a:solidFill>
                  <a:schemeClr val="tx1"/>
                </a:solidFill>
              </a:rPr>
              <a:t>want</a:t>
            </a:r>
            <a:r>
              <a:rPr lang="sk-SK" sz="2400" dirty="0" smtClean="0">
                <a:solidFill>
                  <a:schemeClr val="tx1"/>
                </a:solidFill>
              </a:rPr>
              <a:t> to </a:t>
            </a:r>
            <a:r>
              <a:rPr lang="sk-SK" sz="2400" dirty="0" err="1" smtClean="0">
                <a:solidFill>
                  <a:schemeClr val="tx1"/>
                </a:solidFill>
              </a:rPr>
              <a:t>see</a:t>
            </a:r>
            <a:r>
              <a:rPr lang="sk-SK" sz="2400" dirty="0" smtClean="0">
                <a:solidFill>
                  <a:schemeClr val="tx1"/>
                </a:solidFill>
              </a:rPr>
              <a:t> </a:t>
            </a:r>
            <a:r>
              <a:rPr lang="sk-SK" sz="2400" dirty="0" err="1" smtClean="0">
                <a:solidFill>
                  <a:schemeClr val="tx1"/>
                </a:solidFill>
              </a:rPr>
              <a:t>Lascaux</a:t>
            </a:r>
            <a:r>
              <a:rPr lang="sk-SK" sz="2400" dirty="0" smtClean="0">
                <a:solidFill>
                  <a:schemeClr val="tx1"/>
                </a:solidFill>
              </a:rPr>
              <a:t> </a:t>
            </a:r>
            <a:r>
              <a:rPr lang="sk-SK" sz="2400" dirty="0" err="1" smtClean="0">
                <a:solidFill>
                  <a:schemeClr val="tx1"/>
                </a:solidFill>
              </a:rPr>
              <a:t>caves</a:t>
            </a:r>
            <a:r>
              <a:rPr lang="sk-SK" sz="2400" dirty="0" smtClean="0">
                <a:solidFill>
                  <a:schemeClr val="tx1"/>
                </a:solidFill>
              </a:rPr>
              <a:t> and </a:t>
            </a:r>
            <a:r>
              <a:rPr lang="sk-SK" sz="2400" dirty="0" err="1" smtClean="0">
                <a:solidFill>
                  <a:schemeClr val="tx1"/>
                </a:solidFill>
              </a:rPr>
              <a:t>enjoy</a:t>
            </a:r>
            <a:r>
              <a:rPr lang="sk-SK" sz="2400" dirty="0" smtClean="0">
                <a:solidFill>
                  <a:schemeClr val="tx1"/>
                </a:solidFill>
              </a:rPr>
              <a:t> </a:t>
            </a:r>
            <a:r>
              <a:rPr lang="sk-SK" sz="2400" dirty="0" err="1" smtClean="0">
                <a:solidFill>
                  <a:schemeClr val="tx1"/>
                </a:solidFill>
              </a:rPr>
              <a:t>the</a:t>
            </a:r>
            <a:r>
              <a:rPr lang="sk-SK" sz="2400" dirty="0" smtClean="0">
                <a:solidFill>
                  <a:schemeClr val="tx1"/>
                </a:solidFill>
              </a:rPr>
              <a:t> </a:t>
            </a:r>
            <a:r>
              <a:rPr lang="sk-SK" sz="2400" dirty="0" err="1" smtClean="0">
                <a:solidFill>
                  <a:schemeClr val="tx1"/>
                </a:solidFill>
              </a:rPr>
              <a:t>coast</a:t>
            </a:r>
            <a:r>
              <a:rPr lang="sk-SK" sz="2400" dirty="0" smtClean="0">
                <a:solidFill>
                  <a:schemeClr val="tx1"/>
                </a:solidFill>
              </a:rPr>
              <a:t> of </a:t>
            </a:r>
            <a:r>
              <a:rPr lang="sk-SK" sz="2400" dirty="0" err="1" smtClean="0">
                <a:solidFill>
                  <a:schemeClr val="tx1"/>
                </a:solidFill>
              </a:rPr>
              <a:t>france</a:t>
            </a:r>
            <a:r>
              <a:rPr lang="sk-SK" sz="2400" dirty="0" smtClean="0">
                <a:solidFill>
                  <a:schemeClr val="tx1"/>
                </a:solidFill>
              </a:rPr>
              <a:t> </a:t>
            </a:r>
            <a:r>
              <a:rPr lang="sk-SK" sz="2400" dirty="0" err="1" smtClean="0">
                <a:solidFill>
                  <a:schemeClr val="tx1"/>
                </a:solidFill>
              </a:rPr>
              <a:t>next</a:t>
            </a:r>
            <a:r>
              <a:rPr lang="sk-SK" sz="2400" dirty="0" smtClean="0">
                <a:solidFill>
                  <a:schemeClr val="tx1"/>
                </a:solidFill>
              </a:rPr>
              <a:t> to </a:t>
            </a:r>
            <a:r>
              <a:rPr lang="sk-SK" sz="2400" dirty="0" err="1" smtClean="0">
                <a:solidFill>
                  <a:schemeClr val="tx1"/>
                </a:solidFill>
              </a:rPr>
              <a:t>the</a:t>
            </a:r>
            <a:r>
              <a:rPr lang="sk-SK" sz="2400" dirty="0" smtClean="0">
                <a:solidFill>
                  <a:schemeClr val="tx1"/>
                </a:solidFill>
              </a:rPr>
              <a:t> </a:t>
            </a:r>
            <a:r>
              <a:rPr lang="sk-SK" sz="2400" dirty="0" err="1" smtClean="0">
                <a:solidFill>
                  <a:schemeClr val="tx1"/>
                </a:solidFill>
              </a:rPr>
              <a:t>Mediterranean</a:t>
            </a:r>
            <a:r>
              <a:rPr lang="sk-SK" sz="2400" dirty="0" smtClean="0">
                <a:solidFill>
                  <a:schemeClr val="tx1"/>
                </a:solidFill>
              </a:rPr>
              <a:t> </a:t>
            </a:r>
            <a:r>
              <a:rPr lang="sk-SK" sz="2400" dirty="0" err="1" smtClean="0">
                <a:solidFill>
                  <a:schemeClr val="tx1"/>
                </a:solidFill>
              </a:rPr>
              <a:t>sea</a:t>
            </a:r>
            <a:r>
              <a:rPr lang="sk-SK" sz="2400" dirty="0" smtClean="0">
                <a:solidFill>
                  <a:schemeClr val="tx1"/>
                </a:solidFill>
              </a:rPr>
              <a:t>.</a:t>
            </a:r>
            <a:endParaRPr lang="fr-FR" sz="2400" dirty="0">
              <a:solidFill>
                <a:schemeClr val="tx1"/>
              </a:solidFill>
            </a:endParaRPr>
          </a:p>
          <a:p>
            <a:pPr algn="ctr"/>
            <a:endParaRPr lang="sk-SK" sz="2400" dirty="0" smtClean="0">
              <a:solidFill>
                <a:schemeClr val="tx1"/>
              </a:solidFill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41" y="4851093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316" y="150451"/>
            <a:ext cx="3838309" cy="2364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857" y="4621161"/>
            <a:ext cx="2959511" cy="1973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793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u="sng" dirty="0" err="1" smtClean="0"/>
              <a:t>Slovenia</a:t>
            </a:r>
            <a:endParaRPr lang="sk-SK" u="sng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0" y="198294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k-SK" dirty="0" err="1" smtClean="0"/>
              <a:t>Slovenia</a:t>
            </a:r>
            <a:r>
              <a:rPr lang="sk-SK" dirty="0" smtClean="0"/>
              <a:t> has </a:t>
            </a:r>
            <a:r>
              <a:rPr lang="sk-SK" dirty="0" err="1" smtClean="0"/>
              <a:t>beautiful</a:t>
            </a:r>
            <a:r>
              <a:rPr lang="sk-SK" dirty="0" smtClean="0"/>
              <a:t> </a:t>
            </a:r>
            <a:r>
              <a:rPr lang="sk-SK" dirty="0" err="1" smtClean="0"/>
              <a:t>nature</a:t>
            </a:r>
            <a:r>
              <a:rPr lang="sk-SK" dirty="0" smtClean="0"/>
              <a:t> and </a:t>
            </a:r>
            <a:r>
              <a:rPr lang="sk-SK" dirty="0" err="1" smtClean="0"/>
              <a:t>we</a:t>
            </a:r>
            <a:r>
              <a:rPr lang="sk-SK" dirty="0" smtClean="0"/>
              <a:t>  </a:t>
            </a:r>
            <a:r>
              <a:rPr lang="sk-SK" dirty="0" err="1" smtClean="0"/>
              <a:t>want</a:t>
            </a:r>
            <a:r>
              <a:rPr lang="sk-SK" dirty="0" smtClean="0"/>
              <a:t> to </a:t>
            </a:r>
            <a:r>
              <a:rPr lang="sk-SK" dirty="0" err="1" smtClean="0"/>
              <a:t>see</a:t>
            </a:r>
            <a:r>
              <a:rPr lang="sk-SK" dirty="0" smtClean="0"/>
              <a:t> </a:t>
            </a:r>
            <a:r>
              <a:rPr lang="sk-SK" dirty="0" err="1" smtClean="0"/>
              <a:t>Savica</a:t>
            </a:r>
            <a:r>
              <a:rPr lang="sk-SK" dirty="0" smtClean="0"/>
              <a:t> </a:t>
            </a:r>
            <a:r>
              <a:rPr lang="sk-SK" dirty="0" err="1" smtClean="0"/>
              <a:t>waterfall</a:t>
            </a:r>
            <a:r>
              <a:rPr lang="sk-SK" dirty="0" smtClean="0"/>
              <a:t>.</a:t>
            </a:r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dirty="0" err="1" smtClean="0"/>
              <a:t>Then</a:t>
            </a:r>
            <a:r>
              <a:rPr lang="sk-SK" dirty="0" smtClean="0"/>
              <a:t> </a:t>
            </a:r>
            <a:r>
              <a:rPr lang="sk-SK" dirty="0" err="1" smtClean="0"/>
              <a:t>we</a:t>
            </a:r>
            <a:r>
              <a:rPr lang="sk-SK" dirty="0" smtClean="0"/>
              <a:t> </a:t>
            </a:r>
            <a:r>
              <a:rPr lang="sk-SK" dirty="0" err="1" smtClean="0"/>
              <a:t>will</a:t>
            </a:r>
            <a:r>
              <a:rPr lang="sk-SK" dirty="0" smtClean="0"/>
              <a:t> </a:t>
            </a:r>
            <a:r>
              <a:rPr lang="sk-SK" dirty="0" err="1" smtClean="0"/>
              <a:t>eat</a:t>
            </a:r>
            <a:r>
              <a:rPr lang="sk-SK" dirty="0" smtClean="0"/>
              <a:t> </a:t>
            </a:r>
            <a:r>
              <a:rPr lang="sk-SK" dirty="0" err="1" smtClean="0"/>
              <a:t>Burek-traditional</a:t>
            </a:r>
            <a:r>
              <a:rPr lang="sk-SK" dirty="0" smtClean="0"/>
              <a:t> </a:t>
            </a:r>
            <a:r>
              <a:rPr lang="sk-SK" dirty="0" err="1" smtClean="0"/>
              <a:t>Slovenian</a:t>
            </a:r>
            <a:r>
              <a:rPr lang="sk-SK" dirty="0" smtClean="0"/>
              <a:t> </a:t>
            </a:r>
            <a:r>
              <a:rPr lang="sk-SK" dirty="0" err="1" smtClean="0"/>
              <a:t>food</a:t>
            </a:r>
            <a:r>
              <a:rPr lang="sk-SK" dirty="0" smtClean="0"/>
              <a:t>. </a:t>
            </a:r>
          </a:p>
          <a:p>
            <a:pPr marL="0" indent="0">
              <a:buNone/>
            </a:pPr>
            <a:endParaRPr lang="sk-SK" dirty="0" smtClean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56188" y="2385719"/>
            <a:ext cx="7074885" cy="40524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altLang="sk-SK" sz="2800" dirty="0" err="1"/>
              <a:t>S</a:t>
            </a:r>
            <a:r>
              <a:rPr kumimoji="0" lang="sk-SK" altLang="sk-SK" sz="2800" b="0" i="0" u="none" strike="noStrike" cap="none" normalizeH="0" baseline="0" dirty="0" err="1" smtClean="0">
                <a:ln>
                  <a:noFill/>
                </a:ln>
                <a:effectLst/>
              </a:rPr>
              <a:t>ki</a:t>
            </a:r>
            <a:r>
              <a:rPr kumimoji="0" lang="sk-SK" altLang="sk-SK" sz="2800" b="0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kumimoji="0" lang="sk-SK" altLang="sk-SK" sz="2800" b="0" i="0" u="none" strike="noStrike" cap="none" normalizeH="0" baseline="0" dirty="0" err="1" smtClean="0">
                <a:ln>
                  <a:noFill/>
                </a:ln>
                <a:effectLst/>
              </a:rPr>
              <a:t>races</a:t>
            </a:r>
            <a:r>
              <a:rPr kumimoji="0" lang="sk-SK" altLang="sk-SK" sz="2800" b="0" i="0" u="none" strike="noStrike" cap="none" normalizeH="0" baseline="0" dirty="0" smtClean="0">
                <a:ln>
                  <a:noFill/>
                </a:ln>
                <a:effectLst/>
              </a:rPr>
              <a:t> are </a:t>
            </a:r>
            <a:r>
              <a:rPr kumimoji="0" lang="sk-SK" altLang="sk-SK" sz="2800" b="0" i="0" u="none" strike="noStrike" cap="none" normalizeH="0" baseline="0" dirty="0" err="1" smtClean="0">
                <a:ln>
                  <a:noFill/>
                </a:ln>
                <a:effectLst/>
              </a:rPr>
              <a:t>organized</a:t>
            </a:r>
            <a:r>
              <a:rPr kumimoji="0" lang="sk-SK" altLang="sk-SK" sz="2800" b="0" i="0" u="none" strike="noStrike" cap="none" normalizeH="0" baseline="0" dirty="0" smtClean="0">
                <a:ln>
                  <a:noFill/>
                </a:ln>
                <a:effectLst/>
              </a:rPr>
              <a:t> in </a:t>
            </a:r>
            <a:r>
              <a:rPr kumimoji="0" lang="sk-SK" altLang="sk-SK" sz="2800" b="0" i="0" u="none" strike="noStrike" cap="none" normalizeH="0" baseline="0" dirty="0" err="1" smtClean="0">
                <a:ln>
                  <a:noFill/>
                </a:ln>
                <a:effectLst/>
              </a:rPr>
              <a:t>Slovenia</a:t>
            </a:r>
            <a:r>
              <a:rPr kumimoji="0" lang="sk-SK" altLang="sk-SK" sz="2800" b="0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kumimoji="0" lang="sk-SK" altLang="sk-SK" sz="2800" b="0" i="0" u="none" strike="noStrike" cap="none" normalizeH="0" baseline="0" dirty="0" err="1" smtClean="0">
                <a:ln>
                  <a:noFill/>
                </a:ln>
                <a:effectLst/>
              </a:rPr>
              <a:t>several</a:t>
            </a:r>
            <a:r>
              <a:rPr kumimoji="0" lang="sk-SK" altLang="sk-SK" sz="2800" b="0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kumimoji="0" lang="sk-SK" altLang="sk-SK" sz="2800" b="0" i="0" u="none" strike="noStrike" cap="none" normalizeH="0" baseline="0" dirty="0" err="1" smtClean="0">
                <a:ln>
                  <a:noFill/>
                </a:ln>
                <a:effectLst/>
              </a:rPr>
              <a:t>years</a:t>
            </a:r>
            <a:r>
              <a:rPr kumimoji="0" lang="sk-SK" altLang="sk-SK" sz="2800" b="0" i="0" u="none" strike="noStrike" cap="none" normalizeH="0" baseline="0" dirty="0" smtClean="0">
                <a:ln>
                  <a:noFill/>
                </a:ln>
                <a:effectLst/>
              </a:rPr>
              <a:t>. 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44" y="3668663"/>
            <a:ext cx="3770153" cy="26656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044" y="256060"/>
            <a:ext cx="2837300" cy="1418650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990" y="3581364"/>
            <a:ext cx="4733540" cy="3155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797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u="sng" dirty="0" smtClean="0"/>
              <a:t/>
            </a:r>
            <a:br>
              <a:rPr lang="sk-SK" u="sng" dirty="0" smtClean="0"/>
            </a:br>
            <a:r>
              <a:rPr lang="sk-SK" u="sng" dirty="0" err="1" smtClean="0"/>
              <a:t>Finland</a:t>
            </a:r>
            <a:endParaRPr lang="sk-SK" u="sng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 smtClean="0"/>
              <a:t>we</a:t>
            </a:r>
            <a:r>
              <a:rPr lang="sk-SK" dirty="0" smtClean="0"/>
              <a:t> </a:t>
            </a:r>
            <a:r>
              <a:rPr lang="sk-SK" dirty="0" err="1" smtClean="0"/>
              <a:t>decided</a:t>
            </a:r>
            <a:r>
              <a:rPr lang="sk-SK" dirty="0" smtClean="0"/>
              <a:t> to visit </a:t>
            </a:r>
            <a:r>
              <a:rPr lang="sk-SK" dirty="0" err="1" smtClean="0"/>
              <a:t>Finland</a:t>
            </a:r>
            <a:r>
              <a:rPr lang="sk-SK" dirty="0" smtClean="0"/>
              <a:t> </a:t>
            </a:r>
            <a:r>
              <a:rPr lang="sk-SK" dirty="0" err="1" smtClean="0"/>
              <a:t>for</a:t>
            </a:r>
            <a:r>
              <a:rPr lang="sk-SK" dirty="0" smtClean="0"/>
              <a:t> </a:t>
            </a:r>
            <a:r>
              <a:rPr lang="sk-SK" dirty="0" err="1" smtClean="0"/>
              <a:t>its</a:t>
            </a:r>
            <a:r>
              <a:rPr lang="sk-SK" dirty="0" smtClean="0"/>
              <a:t> </a:t>
            </a:r>
            <a:r>
              <a:rPr lang="sk-SK" dirty="0" err="1" smtClean="0"/>
              <a:t>beautiful</a:t>
            </a:r>
            <a:r>
              <a:rPr lang="sk-SK" dirty="0" smtClean="0"/>
              <a:t> </a:t>
            </a:r>
            <a:r>
              <a:rPr lang="sk-SK" dirty="0" err="1" smtClean="0"/>
              <a:t>snowy</a:t>
            </a:r>
            <a:r>
              <a:rPr lang="sk-SK" dirty="0" smtClean="0"/>
              <a:t> </a:t>
            </a:r>
            <a:r>
              <a:rPr lang="sk-SK" dirty="0" err="1" smtClean="0"/>
              <a:t>landscape</a:t>
            </a:r>
            <a:r>
              <a:rPr lang="sk-SK" dirty="0" smtClean="0"/>
              <a:t> and </a:t>
            </a:r>
            <a:r>
              <a:rPr lang="sk-SK" dirty="0" err="1" smtClean="0"/>
              <a:t>because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legend</a:t>
            </a:r>
            <a:r>
              <a:rPr lang="sk-SK" dirty="0" smtClean="0"/>
              <a:t> </a:t>
            </a:r>
            <a:r>
              <a:rPr lang="sk-SK" dirty="0" err="1" smtClean="0"/>
              <a:t>about</a:t>
            </a:r>
            <a:r>
              <a:rPr lang="sk-SK" dirty="0" smtClean="0"/>
              <a:t> Santa </a:t>
            </a:r>
            <a:r>
              <a:rPr lang="sk-SK" dirty="0" err="1" smtClean="0"/>
              <a:t>living</a:t>
            </a:r>
            <a:r>
              <a:rPr lang="sk-SK" dirty="0" smtClean="0"/>
              <a:t> in </a:t>
            </a:r>
            <a:r>
              <a:rPr lang="sk-SK" dirty="0" err="1" smtClean="0"/>
              <a:t>Lapland</a:t>
            </a:r>
            <a:r>
              <a:rPr lang="sk-SK" dirty="0" smtClean="0"/>
              <a:t>.</a:t>
            </a:r>
          </a:p>
          <a:p>
            <a:r>
              <a:rPr lang="sk-SK" dirty="0" err="1" smtClean="0"/>
              <a:t>After</a:t>
            </a:r>
            <a:r>
              <a:rPr lang="sk-SK" dirty="0" smtClean="0"/>
              <a:t> </a:t>
            </a:r>
            <a:r>
              <a:rPr lang="sk-SK" dirty="0" err="1" smtClean="0"/>
              <a:t>that</a:t>
            </a:r>
            <a:r>
              <a:rPr lang="sk-SK" dirty="0" smtClean="0"/>
              <a:t> </a:t>
            </a:r>
            <a:r>
              <a:rPr lang="sk-SK" dirty="0" err="1" smtClean="0"/>
              <a:t>we</a:t>
            </a:r>
            <a:r>
              <a:rPr lang="sk-SK" dirty="0" smtClean="0"/>
              <a:t> </a:t>
            </a:r>
            <a:r>
              <a:rPr lang="sk-SK" dirty="0" err="1" smtClean="0"/>
              <a:t>will</a:t>
            </a:r>
            <a:r>
              <a:rPr lang="sk-SK" dirty="0" smtClean="0"/>
              <a:t> </a:t>
            </a:r>
            <a:r>
              <a:rPr lang="sk-SK" dirty="0" err="1" smtClean="0"/>
              <a:t>eat</a:t>
            </a:r>
            <a:r>
              <a:rPr lang="sk-SK" dirty="0" smtClean="0"/>
              <a:t> </a:t>
            </a:r>
            <a:r>
              <a:rPr lang="sk-SK" dirty="0" err="1" smtClean="0"/>
              <a:t>Finland</a:t>
            </a:r>
            <a:r>
              <a:rPr lang="sk-SK" dirty="0" smtClean="0"/>
              <a:t> </a:t>
            </a:r>
            <a:r>
              <a:rPr lang="sk-SK" dirty="0" err="1" smtClean="0"/>
              <a:t>food</a:t>
            </a:r>
            <a:r>
              <a:rPr lang="sk-SK" dirty="0" smtClean="0"/>
              <a:t> </a:t>
            </a:r>
            <a:r>
              <a:rPr lang="sk-SK" dirty="0" err="1" smtClean="0"/>
              <a:t>Leipäjuusto</a:t>
            </a:r>
            <a:r>
              <a:rPr lang="sk-SK" dirty="0" smtClean="0"/>
              <a:t>-</a:t>
            </a:r>
            <a:r>
              <a:rPr lang="en-US" dirty="0" smtClean="0"/>
              <a:t>Bread cheese or Finnish squeaky cheese</a:t>
            </a:r>
            <a:r>
              <a:rPr lang="sk-SK" dirty="0" smtClean="0"/>
              <a:t>.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87" y="4001294"/>
            <a:ext cx="3057832" cy="2037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060" y="163753"/>
            <a:ext cx="2355134" cy="1439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465" y="3819145"/>
            <a:ext cx="4213277" cy="280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3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</TotalTime>
  <Words>150</Words>
  <Application>Microsoft Office PowerPoint</Application>
  <PresentationFormat>Širokouhlá</PresentationFormat>
  <Paragraphs>19</Paragraphs>
  <Slides>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</vt:i4>
      </vt:variant>
    </vt:vector>
  </HeadingPairs>
  <TitlesOfParts>
    <vt:vector size="10" baseType="lpstr">
      <vt:lpstr>Algerian</vt:lpstr>
      <vt:lpstr>Arial</vt:lpstr>
      <vt:lpstr>Calibri</vt:lpstr>
      <vt:lpstr>Calibri Light</vt:lpstr>
      <vt:lpstr>Motív balíka Office</vt:lpstr>
      <vt:lpstr>Trip around the Europe</vt:lpstr>
      <vt:lpstr>Germany</vt:lpstr>
      <vt:lpstr>France</vt:lpstr>
      <vt:lpstr>Slovenia</vt:lpstr>
      <vt:lpstr> Finland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Trip around the Europe</dc:title>
  <dc:creator>ziak</dc:creator>
  <cp:lastModifiedBy>ziak</cp:lastModifiedBy>
  <cp:revision>8</cp:revision>
  <dcterms:created xsi:type="dcterms:W3CDTF">2023-02-13T13:49:51Z</dcterms:created>
  <dcterms:modified xsi:type="dcterms:W3CDTF">2023-02-13T14:58:00Z</dcterms:modified>
</cp:coreProperties>
</file>