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674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0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91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812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087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3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46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29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796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831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49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C93D-B923-4ED3-8AB1-709F74CE3368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0A13F-3F80-4FAF-A893-52F634165CD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001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kupina 23"/>
          <p:cNvGrpSpPr/>
          <p:nvPr/>
        </p:nvGrpSpPr>
        <p:grpSpPr>
          <a:xfrm>
            <a:off x="-12700" y="324644"/>
            <a:ext cx="12141200" cy="6018212"/>
            <a:chOff x="-12700" y="324644"/>
            <a:chExt cx="12141200" cy="6018212"/>
          </a:xfrm>
          <a:blipFill>
            <a:blip r:embed="rId2"/>
            <a:stretch>
              <a:fillRect/>
            </a:stretch>
          </a:blipFill>
        </p:grpSpPr>
        <p:sp>
          <p:nvSpPr>
            <p:cNvPr id="5" name="Zaoblený obdĺžnik 4"/>
            <p:cNvSpPr/>
            <p:nvPr/>
          </p:nvSpPr>
          <p:spPr>
            <a:xfrm>
              <a:off x="-12700" y="731044"/>
              <a:ext cx="1193800" cy="5611812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Zaoblený obdĺžnik 6"/>
            <p:cNvSpPr/>
            <p:nvPr/>
          </p:nvSpPr>
          <p:spPr>
            <a:xfrm>
              <a:off x="1485900" y="324644"/>
              <a:ext cx="1193800" cy="54737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Zaoblený obdĺžnik 7"/>
            <p:cNvSpPr/>
            <p:nvPr/>
          </p:nvSpPr>
          <p:spPr>
            <a:xfrm>
              <a:off x="3060700" y="731044"/>
              <a:ext cx="1193800" cy="54737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Zaoblený obdĺžnik 8"/>
            <p:cNvSpPr/>
            <p:nvPr/>
          </p:nvSpPr>
          <p:spPr>
            <a:xfrm>
              <a:off x="4635500" y="324644"/>
              <a:ext cx="1193800" cy="54737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0" name="Zaoblený obdĺžnik 9"/>
            <p:cNvSpPr/>
            <p:nvPr/>
          </p:nvSpPr>
          <p:spPr>
            <a:xfrm>
              <a:off x="6210300" y="731044"/>
              <a:ext cx="1193800" cy="54737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" name="Zaoblený obdĺžnik 10"/>
            <p:cNvSpPr/>
            <p:nvPr/>
          </p:nvSpPr>
          <p:spPr>
            <a:xfrm>
              <a:off x="7785100" y="324644"/>
              <a:ext cx="1193800" cy="54737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2" name="Zaoblený obdĺžnik 11"/>
            <p:cNvSpPr/>
            <p:nvPr/>
          </p:nvSpPr>
          <p:spPr>
            <a:xfrm>
              <a:off x="9359900" y="731044"/>
              <a:ext cx="1193800" cy="54737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" name="Zaoblený obdĺžnik 12"/>
            <p:cNvSpPr/>
            <p:nvPr/>
          </p:nvSpPr>
          <p:spPr>
            <a:xfrm>
              <a:off x="10934700" y="324644"/>
              <a:ext cx="1193800" cy="54737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6" name="BlokTextu 25"/>
          <p:cNvSpPr txBox="1"/>
          <p:nvPr/>
        </p:nvSpPr>
        <p:spPr>
          <a:xfrm>
            <a:off x="-190500" y="1399500"/>
            <a:ext cx="1336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1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POLAND</a:t>
            </a:r>
            <a:endParaRPr lang="sk-SK" sz="2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uschwitz concentration camp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459" cy="69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84" y="737937"/>
            <a:ext cx="9990456" cy="1208245"/>
          </a:xfrm>
        </p:spPr>
        <p:txBody>
          <a:bodyPr>
            <a:noAutofit/>
          </a:bodyPr>
          <a:lstStyle/>
          <a:p>
            <a:pPr algn="ctr"/>
            <a:r>
              <a:rPr lang="sk-SK" sz="9600" b="1" dirty="0" err="1"/>
              <a:t>A</a:t>
            </a:r>
            <a:r>
              <a:rPr lang="sk-SK" sz="9600" b="1" dirty="0" err="1" smtClean="0"/>
              <a:t>uschwitz</a:t>
            </a:r>
            <a:r>
              <a:rPr lang="sk-SK" sz="9600" dirty="0" smtClean="0"/>
              <a:t/>
            </a:r>
            <a:br>
              <a:rPr lang="sk-SK" sz="9600" dirty="0" smtClean="0"/>
            </a:br>
            <a:endParaRPr lang="sk-SK" sz="9600" dirty="0"/>
          </a:p>
        </p:txBody>
      </p:sp>
      <p:sp>
        <p:nvSpPr>
          <p:cNvPr id="7" name="BlokTextu 6"/>
          <p:cNvSpPr txBox="1"/>
          <p:nvPr/>
        </p:nvSpPr>
        <p:spPr>
          <a:xfrm>
            <a:off x="336884" y="1283735"/>
            <a:ext cx="5334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k-SK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ride</a:t>
            </a:r>
            <a:r>
              <a:rPr lang="sk-SK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sk-SK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2hours</a:t>
            </a:r>
            <a:r>
              <a:rPr lang="sk-SK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30 </a:t>
            </a:r>
            <a:r>
              <a:rPr lang="sk-SK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sk-SK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sk-SK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</a:t>
            </a:r>
            <a:r>
              <a:rPr lang="sk-SK" sz="28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milion</a:t>
            </a:r>
            <a:r>
              <a:rPr lang="sk-SK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sk-SK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died</a:t>
            </a:r>
            <a:r>
              <a:rPr lang="sk-SK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of the camp began in October 1941 on the territory of the Upper Silesian village of </a:t>
            </a:r>
            <a:r>
              <a:rPr lang="en-US" sz="2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Brezinka</a:t>
            </a:r>
            <a:endParaRPr lang="sk-SK" sz="2800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2800" dirty="0" smtClean="0">
                <a:solidFill>
                  <a:srgbClr val="C00065"/>
                </a:solidFill>
              </a:rPr>
              <a:t> </a:t>
            </a:r>
          </a:p>
          <a:p>
            <a:endParaRPr lang="sk-SK" sz="2800" dirty="0" smtClean="0">
              <a:solidFill>
                <a:srgbClr val="C000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Wawel</a:t>
            </a:r>
            <a:r>
              <a:rPr lang="sk-SK" dirty="0" smtClean="0"/>
              <a:t> </a:t>
            </a:r>
            <a:r>
              <a:rPr lang="sk-SK" dirty="0" err="1" smtClean="0"/>
              <a:t>Castle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704182" y="1723106"/>
            <a:ext cx="6284495" cy="492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8" name="AutoShape 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2612440" y="1933074"/>
            <a:ext cx="6284495" cy="492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0" name="AutoShape 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929815" y="9792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AutoShape 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AutoShape 1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AutoShape 1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AutoShape 1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" name="AutoShape 1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8" name="AutoShape 1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9" name="AutoShape 2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AutoShape 2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1" name="AutoShape 2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" name="AutoShape 2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" name="AutoShape 2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AutoShape 3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5" name="AutoShape 3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AutoShape 3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7" name="AutoShape 3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8" name="AutoShape 3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9" name="AutoShape 4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" name="AutoShape 4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1" name="AutoShape 4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2" name="AutoShape 4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3" name="AutoShape 4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" name="AutoShape 5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5" name="AutoShape 5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" name="AutoShape 5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7" name="AutoShape 5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" name="AutoShape 5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" name="AutoShape 6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0" name="AutoShape 6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" name="AutoShape 6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2" name="AutoShape 6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3" name="AutoShape 6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4" name="AutoShape 7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5" name="AutoShape 7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6" name="AutoShape 7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5641975" y="534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7" name="AutoShape 7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5794375" y="549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8" name="AutoShape 7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5946775" y="564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9" name="AutoShape 8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6099175" y="579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0" name="AutoShape 8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6251575" y="595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1" name="AutoShape 8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6403975" y="610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2" name="AutoShape 8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6556375" y="625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3" name="AutoShape 8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6708775" y="640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4" name="AutoShape 9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6861175" y="656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5" name="AutoShape 9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013575" y="671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6" name="AutoShape 9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165975" y="686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7" name="AutoShape 9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318375" y="701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8" name="AutoShape 9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470775" y="717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9" name="AutoShape 10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623175" y="732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0" name="AutoShape 10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775575" y="747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1" name="AutoShape 10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7927975" y="762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2" name="AutoShape 10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8080375" y="778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3" name="AutoShape 109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8232775" y="793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4" name="AutoShape 111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8385175" y="808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5" name="AutoShape 113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8537575" y="823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6" name="AutoShape 115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8689975" y="838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7" name="AutoShape 117" descr="Wawelský hrad - Dzielnica I Stare Miasto, Krakov, Polska | Sygic Travel"/>
          <p:cNvSpPr>
            <a:spLocks noChangeAspect="1" noChangeArrowheads="1"/>
          </p:cNvSpPr>
          <p:nvPr/>
        </p:nvSpPr>
        <p:spPr bwMode="auto">
          <a:xfrm>
            <a:off x="8842375" y="854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8" name="Rectangle 118"/>
          <p:cNvSpPr>
            <a:spLocks noChangeArrowheads="1"/>
          </p:cNvSpPr>
          <p:nvPr/>
        </p:nvSpPr>
        <p:spPr bwMode="auto">
          <a:xfrm>
            <a:off x="460375" y="1649719"/>
            <a:ext cx="1363411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Wawel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Castle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is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a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Gothic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castle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on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the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Wawel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Hill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in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Krakow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,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built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on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the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orders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of </a:t>
            </a:r>
            <a:r>
              <a:rPr kumimoji="0" lang="sk-SK" altLang="sk-SK" sz="2100" b="0" i="0" u="none" strike="noStrike" cap="none" normalizeH="0" baseline="0" dirty="0" err="1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Casimir</a:t>
            </a:r>
            <a:r>
              <a:rPr kumimoji="0" lang="sk-SK" altLang="sk-SK" sz="21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</a:rPr>
              <a:t> III.</a:t>
            </a:r>
            <a:endParaRPr kumimoji="0" lang="sk-SK" alt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BDC1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sk-SK" alt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6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dirty="0" err="1" smtClean="0"/>
              <a:t>croatia</a:t>
            </a:r>
            <a:endParaRPr lang="sk-SK" sz="72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7992" y="0"/>
            <a:ext cx="6224008" cy="3136900"/>
          </a:xfrm>
          <a:prstGeom prst="rect">
            <a:avLst/>
          </a:prstGeo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population of nearly 3.9 </a:t>
            </a:r>
            <a:r>
              <a:rPr lang="en-US" dirty="0" smtClean="0"/>
              <a:t>million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Croats arrived in the late 6th </a:t>
            </a:r>
            <a:r>
              <a:rPr lang="en-US" dirty="0" smtClean="0"/>
              <a:t>century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Capital</a:t>
            </a:r>
            <a:r>
              <a:rPr lang="sk-SK" dirty="0" smtClean="0"/>
              <a:t>  city- </a:t>
            </a:r>
            <a:r>
              <a:rPr lang="sk-SK" dirty="0" err="1" smtClean="0"/>
              <a:t>zagreb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135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ITALIA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2265" y="2847975"/>
            <a:ext cx="3643798" cy="242252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7462"/>
            <a:ext cx="2143125" cy="2143125"/>
          </a:xfrm>
          <a:prstGeom prst="rect">
            <a:avLst/>
          </a:prstGeo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err="1" smtClean="0"/>
              <a:t>Capital</a:t>
            </a:r>
            <a:r>
              <a:rPr lang="sk-SK" dirty="0" smtClean="0"/>
              <a:t> city- </a:t>
            </a:r>
            <a:r>
              <a:rPr lang="sk-SK" smtClean="0"/>
              <a:t>rím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050" y="217486"/>
            <a:ext cx="2628900" cy="174307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4021689" y="242886"/>
            <a:ext cx="6584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0" dirty="0" err="1" smtClean="0"/>
              <a:t>ITALIA</a:t>
            </a:r>
            <a:endParaRPr lang="sk-SK" sz="8000" dirty="0"/>
          </a:p>
        </p:txBody>
      </p:sp>
    </p:spTree>
    <p:extLst>
      <p:ext uri="{BB962C8B-B14F-4D97-AF65-F5344CB8AC3E}">
        <p14:creationId xmlns:p14="http://schemas.microsoft.com/office/powerpoint/2010/main" val="53645884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41</Words>
  <Application>Microsoft Office PowerPoint</Application>
  <PresentationFormat>Širokouhlá</PresentationFormat>
  <Paragraphs>14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inherit</vt:lpstr>
      <vt:lpstr>Motív balíka Office</vt:lpstr>
      <vt:lpstr>Prezentácia programu PowerPoint</vt:lpstr>
      <vt:lpstr>Auschwitz </vt:lpstr>
      <vt:lpstr> Wawel Castle </vt:lpstr>
      <vt:lpstr>croatia</vt:lpstr>
      <vt:lpstr>ITALIA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študent</dc:creator>
  <cp:lastModifiedBy>študent</cp:lastModifiedBy>
  <cp:revision>9</cp:revision>
  <dcterms:created xsi:type="dcterms:W3CDTF">2023-02-13T14:00:12Z</dcterms:created>
  <dcterms:modified xsi:type="dcterms:W3CDTF">2023-02-13T14:57:37Z</dcterms:modified>
  <cp:contentStatus/>
</cp:coreProperties>
</file>